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7" r:id="rId2"/>
    <p:sldId id="259" r:id="rId3"/>
    <p:sldId id="276" r:id="rId4"/>
    <p:sldId id="261" r:id="rId5"/>
    <p:sldId id="274" r:id="rId6"/>
    <p:sldId id="275" r:id="rId7"/>
    <p:sldId id="268" r:id="rId8"/>
    <p:sldId id="278" r:id="rId9"/>
    <p:sldId id="273" r:id="rId10"/>
    <p:sldId id="270" r:id="rId11"/>
    <p:sldId id="271" r:id="rId12"/>
    <p:sldId id="280" r:id="rId13"/>
    <p:sldId id="272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013866-67EB-4C1C-A781-B72F6499BA53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AF06DDB-993F-46D6-B58D-32852C349172}">
      <dgm:prSet phldrT="[Texto]"/>
      <dgm:spPr/>
      <dgm:t>
        <a:bodyPr/>
        <a:lstStyle/>
        <a:p>
          <a:r>
            <a:rPr lang="es-ES" dirty="0"/>
            <a:t>PACTO DE CONVIVENCIA</a:t>
          </a:r>
        </a:p>
      </dgm:t>
    </dgm:pt>
    <dgm:pt modelId="{77316A31-DF12-406D-BD3F-58651DB93D06}" type="parTrans" cxnId="{C9CA32BC-A0E2-4FA6-A4FE-EAB935249B7A}">
      <dgm:prSet/>
      <dgm:spPr/>
      <dgm:t>
        <a:bodyPr/>
        <a:lstStyle/>
        <a:p>
          <a:endParaRPr lang="es-ES"/>
        </a:p>
      </dgm:t>
    </dgm:pt>
    <dgm:pt modelId="{A6E4B0D6-DE3A-4AF6-BD7D-67CCD4862237}" type="sibTrans" cxnId="{C9CA32BC-A0E2-4FA6-A4FE-EAB935249B7A}">
      <dgm:prSet/>
      <dgm:spPr/>
      <dgm:t>
        <a:bodyPr/>
        <a:lstStyle/>
        <a:p>
          <a:endParaRPr lang="es-ES"/>
        </a:p>
      </dgm:t>
    </dgm:pt>
    <dgm:pt modelId="{E5046BD3-1C56-4A6D-AAA8-630AB52774A9}">
      <dgm:prSet phldrT="[Texto]"/>
      <dgm:spPr/>
      <dgm:t>
        <a:bodyPr/>
        <a:lstStyle/>
        <a:p>
          <a:r>
            <a:rPr lang="es-ES" b="1" dirty="0"/>
            <a:t>CAPITULO XVII PRACTICAS LABORALES DE LOS (AS) APRENDICES</a:t>
          </a:r>
          <a:endParaRPr lang="es-ES" dirty="0"/>
        </a:p>
      </dgm:t>
    </dgm:pt>
    <dgm:pt modelId="{A1FE54EB-C5E1-4D3E-AAD9-6992FC79D662}" type="parTrans" cxnId="{B4B867AF-2BCD-48FB-9360-7AD22A2B97E8}">
      <dgm:prSet/>
      <dgm:spPr/>
      <dgm:t>
        <a:bodyPr/>
        <a:lstStyle/>
        <a:p>
          <a:endParaRPr lang="es-ES"/>
        </a:p>
      </dgm:t>
    </dgm:pt>
    <dgm:pt modelId="{DAEA797D-6A7D-4FEB-84E6-0E1A28E8C506}" type="sibTrans" cxnId="{B4B867AF-2BCD-48FB-9360-7AD22A2B97E8}">
      <dgm:prSet/>
      <dgm:spPr/>
      <dgm:t>
        <a:bodyPr/>
        <a:lstStyle/>
        <a:p>
          <a:endParaRPr lang="es-ES"/>
        </a:p>
      </dgm:t>
    </dgm:pt>
    <dgm:pt modelId="{55504E62-CB39-40E9-8CE4-AD67A08E5141}">
      <dgm:prSet phldrT="[Texto]"/>
      <dgm:spPr/>
      <dgm:t>
        <a:bodyPr/>
        <a:lstStyle/>
        <a:p>
          <a:r>
            <a:rPr lang="es-ES" dirty="0"/>
            <a:t>CAPITULO XVIII</a:t>
          </a:r>
        </a:p>
        <a:p>
          <a:r>
            <a:rPr lang="es-ES"/>
            <a:t>DEBRERES Y DERECHOS</a:t>
          </a:r>
          <a:endParaRPr lang="es-ES" dirty="0"/>
        </a:p>
      </dgm:t>
    </dgm:pt>
    <dgm:pt modelId="{954D3CB0-102E-4536-AFB4-0B51BDEE0D30}" type="parTrans" cxnId="{5C36D746-51E0-449F-B7D9-4BA82ACFCF9B}">
      <dgm:prSet/>
      <dgm:spPr/>
      <dgm:t>
        <a:bodyPr/>
        <a:lstStyle/>
        <a:p>
          <a:endParaRPr lang="es-ES"/>
        </a:p>
      </dgm:t>
    </dgm:pt>
    <dgm:pt modelId="{CE711401-C01E-41D7-9988-8915D0D2E541}" type="sibTrans" cxnId="{5C36D746-51E0-449F-B7D9-4BA82ACFCF9B}">
      <dgm:prSet/>
      <dgm:spPr/>
      <dgm:t>
        <a:bodyPr/>
        <a:lstStyle/>
        <a:p>
          <a:endParaRPr lang="es-ES"/>
        </a:p>
      </dgm:t>
    </dgm:pt>
    <dgm:pt modelId="{2BAB9864-BD71-45B3-8E4A-46D03C71D5BF}" type="pres">
      <dgm:prSet presAssocID="{23013866-67EB-4C1C-A781-B72F6499BA53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00FEB7CC-86DE-472D-B945-7EE946A580E0}" type="pres">
      <dgm:prSet presAssocID="{8AF06DDB-993F-46D6-B58D-32852C349172}" presName="Accent1" presStyleCnt="0"/>
      <dgm:spPr/>
    </dgm:pt>
    <dgm:pt modelId="{7C9E29EC-7384-4C79-8EF9-DED9F8C581AE}" type="pres">
      <dgm:prSet presAssocID="{8AF06DDB-993F-46D6-B58D-32852C349172}" presName="Accent" presStyleLbl="node1" presStyleIdx="0" presStyleCnt="3"/>
      <dgm:spPr/>
    </dgm:pt>
    <dgm:pt modelId="{8FEBAF0D-D414-46F1-AD7C-68B1F20E5C40}" type="pres">
      <dgm:prSet presAssocID="{8AF06DDB-993F-46D6-B58D-32852C349172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D370F516-7F19-4275-8075-643637158842}" type="pres">
      <dgm:prSet presAssocID="{E5046BD3-1C56-4A6D-AAA8-630AB52774A9}" presName="Accent2" presStyleCnt="0"/>
      <dgm:spPr/>
    </dgm:pt>
    <dgm:pt modelId="{1496BF04-75FA-4E93-B80C-496A2D6B7B69}" type="pres">
      <dgm:prSet presAssocID="{E5046BD3-1C56-4A6D-AAA8-630AB52774A9}" presName="Accent" presStyleLbl="node1" presStyleIdx="1" presStyleCnt="3"/>
      <dgm:spPr/>
    </dgm:pt>
    <dgm:pt modelId="{1BD59C9C-0FFD-40AE-967D-5E0966CB5A92}" type="pres">
      <dgm:prSet presAssocID="{E5046BD3-1C56-4A6D-AAA8-630AB52774A9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BA7C34BD-FF6E-4B78-912E-5E9637996CE6}" type="pres">
      <dgm:prSet presAssocID="{55504E62-CB39-40E9-8CE4-AD67A08E5141}" presName="Accent3" presStyleCnt="0"/>
      <dgm:spPr/>
    </dgm:pt>
    <dgm:pt modelId="{DA770BD8-A1B2-4B94-87A8-1AA42339A1DA}" type="pres">
      <dgm:prSet presAssocID="{55504E62-CB39-40E9-8CE4-AD67A08E5141}" presName="Accent" presStyleLbl="node1" presStyleIdx="2" presStyleCnt="3"/>
      <dgm:spPr/>
    </dgm:pt>
    <dgm:pt modelId="{8AEC0204-F994-4D34-8CF9-69E9338D39AF}" type="pres">
      <dgm:prSet presAssocID="{55504E62-CB39-40E9-8CE4-AD67A08E514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192F0C2C-6122-42F2-8544-0AA2C720CAEC}" type="presOf" srcId="{23013866-67EB-4C1C-A781-B72F6499BA53}" destId="{2BAB9864-BD71-45B3-8E4A-46D03C71D5BF}" srcOrd="0" destOrd="0" presId="urn:microsoft.com/office/officeart/2009/layout/CircleArrowProcess"/>
    <dgm:cxn modelId="{5C36D746-51E0-449F-B7D9-4BA82ACFCF9B}" srcId="{23013866-67EB-4C1C-A781-B72F6499BA53}" destId="{55504E62-CB39-40E9-8CE4-AD67A08E5141}" srcOrd="2" destOrd="0" parTransId="{954D3CB0-102E-4536-AFB4-0B51BDEE0D30}" sibTransId="{CE711401-C01E-41D7-9988-8915D0D2E541}"/>
    <dgm:cxn modelId="{8852B770-4F9F-45D1-9DD7-53316C6C9974}" type="presOf" srcId="{8AF06DDB-993F-46D6-B58D-32852C349172}" destId="{8FEBAF0D-D414-46F1-AD7C-68B1F20E5C40}" srcOrd="0" destOrd="0" presId="urn:microsoft.com/office/officeart/2009/layout/CircleArrowProcess"/>
    <dgm:cxn modelId="{13BDA97B-66BE-4F3A-A2F0-D997208F8396}" type="presOf" srcId="{E5046BD3-1C56-4A6D-AAA8-630AB52774A9}" destId="{1BD59C9C-0FFD-40AE-967D-5E0966CB5A92}" srcOrd="0" destOrd="0" presId="urn:microsoft.com/office/officeart/2009/layout/CircleArrowProcess"/>
    <dgm:cxn modelId="{AA3C7C92-939B-4818-A0E0-B6A1AD6FB6C4}" type="presOf" srcId="{55504E62-CB39-40E9-8CE4-AD67A08E5141}" destId="{8AEC0204-F994-4D34-8CF9-69E9338D39AF}" srcOrd="0" destOrd="0" presId="urn:microsoft.com/office/officeart/2009/layout/CircleArrowProcess"/>
    <dgm:cxn modelId="{B4B867AF-2BCD-48FB-9360-7AD22A2B97E8}" srcId="{23013866-67EB-4C1C-A781-B72F6499BA53}" destId="{E5046BD3-1C56-4A6D-AAA8-630AB52774A9}" srcOrd="1" destOrd="0" parTransId="{A1FE54EB-C5E1-4D3E-AAD9-6992FC79D662}" sibTransId="{DAEA797D-6A7D-4FEB-84E6-0E1A28E8C506}"/>
    <dgm:cxn modelId="{C9CA32BC-A0E2-4FA6-A4FE-EAB935249B7A}" srcId="{23013866-67EB-4C1C-A781-B72F6499BA53}" destId="{8AF06DDB-993F-46D6-B58D-32852C349172}" srcOrd="0" destOrd="0" parTransId="{77316A31-DF12-406D-BD3F-58651DB93D06}" sibTransId="{A6E4B0D6-DE3A-4AF6-BD7D-67CCD4862237}"/>
    <dgm:cxn modelId="{A089B6E9-0FAD-4D21-B174-609A59B835DC}" type="presParOf" srcId="{2BAB9864-BD71-45B3-8E4A-46D03C71D5BF}" destId="{00FEB7CC-86DE-472D-B945-7EE946A580E0}" srcOrd="0" destOrd="0" presId="urn:microsoft.com/office/officeart/2009/layout/CircleArrowProcess"/>
    <dgm:cxn modelId="{FDD24160-9AB5-4C31-9111-E9BDE9664318}" type="presParOf" srcId="{00FEB7CC-86DE-472D-B945-7EE946A580E0}" destId="{7C9E29EC-7384-4C79-8EF9-DED9F8C581AE}" srcOrd="0" destOrd="0" presId="urn:microsoft.com/office/officeart/2009/layout/CircleArrowProcess"/>
    <dgm:cxn modelId="{EB8C0FF8-C553-490C-9C1B-1E9F2F65F5CF}" type="presParOf" srcId="{2BAB9864-BD71-45B3-8E4A-46D03C71D5BF}" destId="{8FEBAF0D-D414-46F1-AD7C-68B1F20E5C40}" srcOrd="1" destOrd="0" presId="urn:microsoft.com/office/officeart/2009/layout/CircleArrowProcess"/>
    <dgm:cxn modelId="{9177F389-8D72-4AEC-92CF-472DB4D4FF8F}" type="presParOf" srcId="{2BAB9864-BD71-45B3-8E4A-46D03C71D5BF}" destId="{D370F516-7F19-4275-8075-643637158842}" srcOrd="2" destOrd="0" presId="urn:microsoft.com/office/officeart/2009/layout/CircleArrowProcess"/>
    <dgm:cxn modelId="{BB58DC10-C29F-452B-96BC-DEEC23A3EFEB}" type="presParOf" srcId="{D370F516-7F19-4275-8075-643637158842}" destId="{1496BF04-75FA-4E93-B80C-496A2D6B7B69}" srcOrd="0" destOrd="0" presId="urn:microsoft.com/office/officeart/2009/layout/CircleArrowProcess"/>
    <dgm:cxn modelId="{B22269B0-422C-4CB4-80A7-3ACF86B3E6DA}" type="presParOf" srcId="{2BAB9864-BD71-45B3-8E4A-46D03C71D5BF}" destId="{1BD59C9C-0FFD-40AE-967D-5E0966CB5A92}" srcOrd="3" destOrd="0" presId="urn:microsoft.com/office/officeart/2009/layout/CircleArrowProcess"/>
    <dgm:cxn modelId="{7DB648B4-DB28-4631-AE1B-817571EAB64D}" type="presParOf" srcId="{2BAB9864-BD71-45B3-8E4A-46D03C71D5BF}" destId="{BA7C34BD-FF6E-4B78-912E-5E9637996CE6}" srcOrd="4" destOrd="0" presId="urn:microsoft.com/office/officeart/2009/layout/CircleArrowProcess"/>
    <dgm:cxn modelId="{2F19B8ED-9F74-42AB-8A0E-5AC1B76CAFD7}" type="presParOf" srcId="{BA7C34BD-FF6E-4B78-912E-5E9637996CE6}" destId="{DA770BD8-A1B2-4B94-87A8-1AA42339A1DA}" srcOrd="0" destOrd="0" presId="urn:microsoft.com/office/officeart/2009/layout/CircleArrowProcess"/>
    <dgm:cxn modelId="{228D0FC6-6D03-47E6-BDD0-5DF9361DC2EA}" type="presParOf" srcId="{2BAB9864-BD71-45B3-8E4A-46D03C71D5BF}" destId="{8AEC0204-F994-4D34-8CF9-69E9338D39AF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75C53D-3DF1-41F8-A1F7-C08BC5EB399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1CBCEC5D-9F78-4E4A-8BCC-69102E31338A}">
      <dgm:prSet phldrT="[Texto]"/>
      <dgm:spPr/>
      <dgm:t>
        <a:bodyPr/>
        <a:lstStyle/>
        <a:p>
          <a:r>
            <a:rPr lang="es-ES" dirty="0"/>
            <a:t>Mañana</a:t>
          </a:r>
          <a:endParaRPr lang="es-CO" dirty="0"/>
        </a:p>
      </dgm:t>
    </dgm:pt>
    <dgm:pt modelId="{4827A460-702D-4A16-9AAF-F235CC41C9B0}" type="parTrans" cxnId="{34D2AB9E-2548-48AE-8F1A-8E0B0C401520}">
      <dgm:prSet/>
      <dgm:spPr/>
      <dgm:t>
        <a:bodyPr/>
        <a:lstStyle/>
        <a:p>
          <a:endParaRPr lang="es-CO"/>
        </a:p>
      </dgm:t>
    </dgm:pt>
    <dgm:pt modelId="{B22C44AC-39B0-40E0-B8F9-BE5B7FB4D6F3}" type="sibTrans" cxnId="{34D2AB9E-2548-48AE-8F1A-8E0B0C401520}">
      <dgm:prSet/>
      <dgm:spPr/>
      <dgm:t>
        <a:bodyPr/>
        <a:lstStyle/>
        <a:p>
          <a:endParaRPr lang="es-CO"/>
        </a:p>
      </dgm:t>
    </dgm:pt>
    <dgm:pt modelId="{2928FD86-92C6-4823-A032-B7DA7AFE1DBA}">
      <dgm:prSet phldrT="[Texto]"/>
      <dgm:spPr/>
      <dgm:t>
        <a:bodyPr/>
        <a:lstStyle/>
        <a:p>
          <a:r>
            <a:rPr lang="es-ES" dirty="0"/>
            <a:t>Tarde</a:t>
          </a:r>
          <a:endParaRPr lang="es-CO" dirty="0"/>
        </a:p>
      </dgm:t>
    </dgm:pt>
    <dgm:pt modelId="{8E86B589-AB1C-4DE7-A2FA-D55482D91440}" type="parTrans" cxnId="{C258ED0F-67AD-4BE6-85FB-F496511B61A0}">
      <dgm:prSet/>
      <dgm:spPr/>
      <dgm:t>
        <a:bodyPr/>
        <a:lstStyle/>
        <a:p>
          <a:endParaRPr lang="es-CO"/>
        </a:p>
      </dgm:t>
    </dgm:pt>
    <dgm:pt modelId="{B1B9AE01-D54B-4633-949A-0C4AE6CB3340}" type="sibTrans" cxnId="{C258ED0F-67AD-4BE6-85FB-F496511B61A0}">
      <dgm:prSet/>
      <dgm:spPr/>
      <dgm:t>
        <a:bodyPr/>
        <a:lstStyle/>
        <a:p>
          <a:endParaRPr lang="es-CO"/>
        </a:p>
      </dgm:t>
    </dgm:pt>
    <dgm:pt modelId="{D15B7ACD-6ED5-4E4A-9535-BCB29F932353}">
      <dgm:prSet phldrT="[Texto]"/>
      <dgm:spPr/>
      <dgm:t>
        <a:bodyPr/>
        <a:lstStyle/>
        <a:p>
          <a:r>
            <a:rPr lang="es-ES" dirty="0"/>
            <a:t>Noche</a:t>
          </a:r>
          <a:endParaRPr lang="es-CO" dirty="0"/>
        </a:p>
      </dgm:t>
    </dgm:pt>
    <dgm:pt modelId="{EF32A47D-9EBD-48BB-B42D-26979B1E2385}" type="parTrans" cxnId="{F35471D9-DF33-4DE9-AC27-405ADD96D12C}">
      <dgm:prSet/>
      <dgm:spPr/>
      <dgm:t>
        <a:bodyPr/>
        <a:lstStyle/>
        <a:p>
          <a:endParaRPr lang="es-CO"/>
        </a:p>
      </dgm:t>
    </dgm:pt>
    <dgm:pt modelId="{B9663FAD-1697-4AD3-9AEA-D65D376EDBE0}" type="sibTrans" cxnId="{F35471D9-DF33-4DE9-AC27-405ADD96D12C}">
      <dgm:prSet/>
      <dgm:spPr/>
      <dgm:t>
        <a:bodyPr/>
        <a:lstStyle/>
        <a:p>
          <a:endParaRPr lang="es-CO"/>
        </a:p>
      </dgm:t>
    </dgm:pt>
    <dgm:pt modelId="{9A74A532-3996-47E8-8F7A-DE419944CA42}" type="pres">
      <dgm:prSet presAssocID="{1475C53D-3DF1-41F8-A1F7-C08BC5EB399A}" presName="linearFlow" presStyleCnt="0">
        <dgm:presLayoutVars>
          <dgm:dir/>
          <dgm:resizeHandles val="exact"/>
        </dgm:presLayoutVars>
      </dgm:prSet>
      <dgm:spPr/>
    </dgm:pt>
    <dgm:pt modelId="{DDC5FECA-6495-4574-B8E5-7C2780B32C8E}" type="pres">
      <dgm:prSet presAssocID="{1CBCEC5D-9F78-4E4A-8BCC-69102E31338A}" presName="composite" presStyleCnt="0"/>
      <dgm:spPr/>
    </dgm:pt>
    <dgm:pt modelId="{10394094-EC80-44BE-A5A6-3049ADF6E268}" type="pres">
      <dgm:prSet presAssocID="{1CBCEC5D-9F78-4E4A-8BCC-69102E31338A}" presName="imgShp" presStyleLbl="fgImgPlace1" presStyleIdx="0" presStyleCnt="3"/>
      <dgm:spPr/>
    </dgm:pt>
    <dgm:pt modelId="{AEE6A776-73D9-4F11-8221-0BC637C6A3FE}" type="pres">
      <dgm:prSet presAssocID="{1CBCEC5D-9F78-4E4A-8BCC-69102E31338A}" presName="txShp" presStyleLbl="node1" presStyleIdx="0" presStyleCnt="3">
        <dgm:presLayoutVars>
          <dgm:bulletEnabled val="1"/>
        </dgm:presLayoutVars>
      </dgm:prSet>
      <dgm:spPr/>
    </dgm:pt>
    <dgm:pt modelId="{54DC85BC-4B63-4C44-A91C-2B51AEEDE10B}" type="pres">
      <dgm:prSet presAssocID="{B22C44AC-39B0-40E0-B8F9-BE5B7FB4D6F3}" presName="spacing" presStyleCnt="0"/>
      <dgm:spPr/>
    </dgm:pt>
    <dgm:pt modelId="{44F16A5F-943B-422F-AAAA-69E485F709B9}" type="pres">
      <dgm:prSet presAssocID="{2928FD86-92C6-4823-A032-B7DA7AFE1DBA}" presName="composite" presStyleCnt="0"/>
      <dgm:spPr/>
    </dgm:pt>
    <dgm:pt modelId="{3BFABB26-DCF2-4FA4-9225-21AC24C56DE6}" type="pres">
      <dgm:prSet presAssocID="{2928FD86-92C6-4823-A032-B7DA7AFE1DBA}" presName="imgShp" presStyleLbl="fgImgPlace1" presStyleIdx="1" presStyleCnt="3"/>
      <dgm:spPr/>
    </dgm:pt>
    <dgm:pt modelId="{3D929D0F-75F6-4974-B569-93206BAC899A}" type="pres">
      <dgm:prSet presAssocID="{2928FD86-92C6-4823-A032-B7DA7AFE1DBA}" presName="txShp" presStyleLbl="node1" presStyleIdx="1" presStyleCnt="3">
        <dgm:presLayoutVars>
          <dgm:bulletEnabled val="1"/>
        </dgm:presLayoutVars>
      </dgm:prSet>
      <dgm:spPr/>
    </dgm:pt>
    <dgm:pt modelId="{A7C0E2E4-6EDE-4AB5-8725-6F3F63C9EDD8}" type="pres">
      <dgm:prSet presAssocID="{B1B9AE01-D54B-4633-949A-0C4AE6CB3340}" presName="spacing" presStyleCnt="0"/>
      <dgm:spPr/>
    </dgm:pt>
    <dgm:pt modelId="{2EED6135-C38B-4D1F-B101-C9AA5AA633CB}" type="pres">
      <dgm:prSet presAssocID="{D15B7ACD-6ED5-4E4A-9535-BCB29F932353}" presName="composite" presStyleCnt="0"/>
      <dgm:spPr/>
    </dgm:pt>
    <dgm:pt modelId="{77F4F277-172C-4B3F-AD72-9823CE2B6CA3}" type="pres">
      <dgm:prSet presAssocID="{D15B7ACD-6ED5-4E4A-9535-BCB29F932353}" presName="imgShp" presStyleLbl="fgImgPlace1" presStyleIdx="2" presStyleCnt="3"/>
      <dgm:spPr/>
    </dgm:pt>
    <dgm:pt modelId="{C91C79C0-2FD2-4DD3-8341-C98E4CDAC583}" type="pres">
      <dgm:prSet presAssocID="{D15B7ACD-6ED5-4E4A-9535-BCB29F932353}" presName="txShp" presStyleLbl="node1" presStyleIdx="2" presStyleCnt="3">
        <dgm:presLayoutVars>
          <dgm:bulletEnabled val="1"/>
        </dgm:presLayoutVars>
      </dgm:prSet>
      <dgm:spPr/>
    </dgm:pt>
  </dgm:ptLst>
  <dgm:cxnLst>
    <dgm:cxn modelId="{C258ED0F-67AD-4BE6-85FB-F496511B61A0}" srcId="{1475C53D-3DF1-41F8-A1F7-C08BC5EB399A}" destId="{2928FD86-92C6-4823-A032-B7DA7AFE1DBA}" srcOrd="1" destOrd="0" parTransId="{8E86B589-AB1C-4DE7-A2FA-D55482D91440}" sibTransId="{B1B9AE01-D54B-4633-949A-0C4AE6CB3340}"/>
    <dgm:cxn modelId="{89FD1B22-A020-4D24-BC16-FDFBBEB48B00}" type="presOf" srcId="{2928FD86-92C6-4823-A032-B7DA7AFE1DBA}" destId="{3D929D0F-75F6-4974-B569-93206BAC899A}" srcOrd="0" destOrd="0" presId="urn:microsoft.com/office/officeart/2005/8/layout/vList3"/>
    <dgm:cxn modelId="{AD741580-F312-42E5-AB49-055A575615FB}" type="presOf" srcId="{1475C53D-3DF1-41F8-A1F7-C08BC5EB399A}" destId="{9A74A532-3996-47E8-8F7A-DE419944CA42}" srcOrd="0" destOrd="0" presId="urn:microsoft.com/office/officeart/2005/8/layout/vList3"/>
    <dgm:cxn modelId="{062F7080-2055-4B0B-A5F5-A446D07DD227}" type="presOf" srcId="{1CBCEC5D-9F78-4E4A-8BCC-69102E31338A}" destId="{AEE6A776-73D9-4F11-8221-0BC637C6A3FE}" srcOrd="0" destOrd="0" presId="urn:microsoft.com/office/officeart/2005/8/layout/vList3"/>
    <dgm:cxn modelId="{34D2AB9E-2548-48AE-8F1A-8E0B0C401520}" srcId="{1475C53D-3DF1-41F8-A1F7-C08BC5EB399A}" destId="{1CBCEC5D-9F78-4E4A-8BCC-69102E31338A}" srcOrd="0" destOrd="0" parTransId="{4827A460-702D-4A16-9AAF-F235CC41C9B0}" sibTransId="{B22C44AC-39B0-40E0-B8F9-BE5B7FB4D6F3}"/>
    <dgm:cxn modelId="{EB8922C0-0645-4A5B-8213-AAD2ADDE4C3C}" type="presOf" srcId="{D15B7ACD-6ED5-4E4A-9535-BCB29F932353}" destId="{C91C79C0-2FD2-4DD3-8341-C98E4CDAC583}" srcOrd="0" destOrd="0" presId="urn:microsoft.com/office/officeart/2005/8/layout/vList3"/>
    <dgm:cxn modelId="{F35471D9-DF33-4DE9-AC27-405ADD96D12C}" srcId="{1475C53D-3DF1-41F8-A1F7-C08BC5EB399A}" destId="{D15B7ACD-6ED5-4E4A-9535-BCB29F932353}" srcOrd="2" destOrd="0" parTransId="{EF32A47D-9EBD-48BB-B42D-26979B1E2385}" sibTransId="{B9663FAD-1697-4AD3-9AEA-D65D376EDBE0}"/>
    <dgm:cxn modelId="{FF771FB2-7E7C-4EBD-989C-2D5B1FADD916}" type="presParOf" srcId="{9A74A532-3996-47E8-8F7A-DE419944CA42}" destId="{DDC5FECA-6495-4574-B8E5-7C2780B32C8E}" srcOrd="0" destOrd="0" presId="urn:microsoft.com/office/officeart/2005/8/layout/vList3"/>
    <dgm:cxn modelId="{5AF55F7A-B27F-4D9B-80B6-5FEF3F177FC3}" type="presParOf" srcId="{DDC5FECA-6495-4574-B8E5-7C2780B32C8E}" destId="{10394094-EC80-44BE-A5A6-3049ADF6E268}" srcOrd="0" destOrd="0" presId="urn:microsoft.com/office/officeart/2005/8/layout/vList3"/>
    <dgm:cxn modelId="{DDAC5C70-8DB0-43F2-844F-DE961CCE046A}" type="presParOf" srcId="{DDC5FECA-6495-4574-B8E5-7C2780B32C8E}" destId="{AEE6A776-73D9-4F11-8221-0BC637C6A3FE}" srcOrd="1" destOrd="0" presId="urn:microsoft.com/office/officeart/2005/8/layout/vList3"/>
    <dgm:cxn modelId="{91C72523-848B-4B15-A428-37311692F8FF}" type="presParOf" srcId="{9A74A532-3996-47E8-8F7A-DE419944CA42}" destId="{54DC85BC-4B63-4C44-A91C-2B51AEEDE10B}" srcOrd="1" destOrd="0" presId="urn:microsoft.com/office/officeart/2005/8/layout/vList3"/>
    <dgm:cxn modelId="{FFF7BA1F-4149-415A-892E-C1CD6B51E496}" type="presParOf" srcId="{9A74A532-3996-47E8-8F7A-DE419944CA42}" destId="{44F16A5F-943B-422F-AAAA-69E485F709B9}" srcOrd="2" destOrd="0" presId="urn:microsoft.com/office/officeart/2005/8/layout/vList3"/>
    <dgm:cxn modelId="{0418CDF4-84D4-4BF4-BA91-909C775AEEDE}" type="presParOf" srcId="{44F16A5F-943B-422F-AAAA-69E485F709B9}" destId="{3BFABB26-DCF2-4FA4-9225-21AC24C56DE6}" srcOrd="0" destOrd="0" presId="urn:microsoft.com/office/officeart/2005/8/layout/vList3"/>
    <dgm:cxn modelId="{1767965C-1899-4CBA-936F-530ED8E73CA4}" type="presParOf" srcId="{44F16A5F-943B-422F-AAAA-69E485F709B9}" destId="{3D929D0F-75F6-4974-B569-93206BAC899A}" srcOrd="1" destOrd="0" presId="urn:microsoft.com/office/officeart/2005/8/layout/vList3"/>
    <dgm:cxn modelId="{2CC6440F-B0B7-4246-B04E-8CEB1DDF9E23}" type="presParOf" srcId="{9A74A532-3996-47E8-8F7A-DE419944CA42}" destId="{A7C0E2E4-6EDE-4AB5-8725-6F3F63C9EDD8}" srcOrd="3" destOrd="0" presId="urn:microsoft.com/office/officeart/2005/8/layout/vList3"/>
    <dgm:cxn modelId="{B9E5F882-8D4E-4532-8CA3-53A31CA19DAA}" type="presParOf" srcId="{9A74A532-3996-47E8-8F7A-DE419944CA42}" destId="{2EED6135-C38B-4D1F-B101-C9AA5AA633CB}" srcOrd="4" destOrd="0" presId="urn:microsoft.com/office/officeart/2005/8/layout/vList3"/>
    <dgm:cxn modelId="{E1E89527-565E-4328-913A-D7095D555365}" type="presParOf" srcId="{2EED6135-C38B-4D1F-B101-C9AA5AA633CB}" destId="{77F4F277-172C-4B3F-AD72-9823CE2B6CA3}" srcOrd="0" destOrd="0" presId="urn:microsoft.com/office/officeart/2005/8/layout/vList3"/>
    <dgm:cxn modelId="{2C3F74CB-04A8-4F99-8761-1F17A635C2F5}" type="presParOf" srcId="{2EED6135-C38B-4D1F-B101-C9AA5AA633CB}" destId="{C91C79C0-2FD2-4DD3-8341-C98E4CDAC58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A4BAF8-0573-4CAC-B807-D610B66951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4FF7C9B-05F3-4A3C-9CA5-7C4B3949CDEA}">
      <dgm:prSet phldrT="[Texto]" custT="1"/>
      <dgm:spPr/>
      <dgm:t>
        <a:bodyPr/>
        <a:lstStyle/>
        <a:p>
          <a:r>
            <a:rPr lang="es-ES" sz="3600" dirty="0"/>
            <a:t>PROCEDIMIENTO FORMACION PRACTICA</a:t>
          </a:r>
          <a:endParaRPr lang="es-CO" sz="3600" dirty="0"/>
        </a:p>
      </dgm:t>
    </dgm:pt>
    <dgm:pt modelId="{8558A5D6-0560-44F6-8D6E-1D42F81A379B}" type="parTrans" cxnId="{77763B97-093C-43A5-BE69-B9C39AF3868E}">
      <dgm:prSet/>
      <dgm:spPr/>
      <dgm:t>
        <a:bodyPr/>
        <a:lstStyle/>
        <a:p>
          <a:endParaRPr lang="es-CO"/>
        </a:p>
      </dgm:t>
    </dgm:pt>
    <dgm:pt modelId="{14DF9E3A-2E85-4329-A7BE-B814F9FCBA0B}" type="sibTrans" cxnId="{77763B97-093C-43A5-BE69-B9C39AF3868E}">
      <dgm:prSet/>
      <dgm:spPr/>
      <dgm:t>
        <a:bodyPr/>
        <a:lstStyle/>
        <a:p>
          <a:endParaRPr lang="es-CO"/>
        </a:p>
      </dgm:t>
    </dgm:pt>
    <dgm:pt modelId="{D5CC62F7-DDB5-4683-AA32-DDE1D642A203}">
      <dgm:prSet phldrT="[Texto]" phldr="1"/>
      <dgm:spPr/>
      <dgm:t>
        <a:bodyPr/>
        <a:lstStyle/>
        <a:p>
          <a:endParaRPr lang="es-CO" dirty="0"/>
        </a:p>
      </dgm:t>
    </dgm:pt>
    <dgm:pt modelId="{58A159F9-1A4A-4E5D-B155-D73B3986F6A9}" type="parTrans" cxnId="{5906BFA7-2C16-474E-AB74-15C621FA4873}">
      <dgm:prSet/>
      <dgm:spPr/>
      <dgm:t>
        <a:bodyPr/>
        <a:lstStyle/>
        <a:p>
          <a:endParaRPr lang="es-CO"/>
        </a:p>
      </dgm:t>
    </dgm:pt>
    <dgm:pt modelId="{1AFFE5DC-4B51-4B47-8579-0046470D02A2}" type="sibTrans" cxnId="{5906BFA7-2C16-474E-AB74-15C621FA4873}">
      <dgm:prSet/>
      <dgm:spPr/>
      <dgm:t>
        <a:bodyPr/>
        <a:lstStyle/>
        <a:p>
          <a:endParaRPr lang="es-CO"/>
        </a:p>
      </dgm:t>
    </dgm:pt>
    <dgm:pt modelId="{B88FEF50-517F-4DA3-A7D9-839FB06E1BD6}">
      <dgm:prSet phldrT="[Texto]" custT="1"/>
      <dgm:spPr/>
      <dgm:t>
        <a:bodyPr/>
        <a:lstStyle/>
        <a:p>
          <a:r>
            <a:rPr lang="es-ES" sz="4000" dirty="0"/>
            <a:t>PROCEDIMIENTO SUPERVISION DE PRACTICA</a:t>
          </a:r>
          <a:endParaRPr lang="es-CO" sz="4000" dirty="0"/>
        </a:p>
      </dgm:t>
    </dgm:pt>
    <dgm:pt modelId="{DE2AF847-F95B-4CC5-B72D-B50E16874636}" type="parTrans" cxnId="{4388D74D-7F43-42FE-8440-5C06201112E7}">
      <dgm:prSet/>
      <dgm:spPr/>
      <dgm:t>
        <a:bodyPr/>
        <a:lstStyle/>
        <a:p>
          <a:endParaRPr lang="es-CO"/>
        </a:p>
      </dgm:t>
    </dgm:pt>
    <dgm:pt modelId="{EE13D3B3-6C7F-4479-9665-977D203A2962}" type="sibTrans" cxnId="{4388D74D-7F43-42FE-8440-5C06201112E7}">
      <dgm:prSet/>
      <dgm:spPr/>
      <dgm:t>
        <a:bodyPr/>
        <a:lstStyle/>
        <a:p>
          <a:endParaRPr lang="es-CO"/>
        </a:p>
      </dgm:t>
    </dgm:pt>
    <dgm:pt modelId="{A2C44684-FD85-46B4-862B-3DD1468076CB}">
      <dgm:prSet phldrT="[Texto]" phldr="1"/>
      <dgm:spPr/>
      <dgm:t>
        <a:bodyPr/>
        <a:lstStyle/>
        <a:p>
          <a:endParaRPr lang="es-CO"/>
        </a:p>
      </dgm:t>
    </dgm:pt>
    <dgm:pt modelId="{2559C7C5-501D-4721-BF9D-706B704B232E}" type="parTrans" cxnId="{23922D47-6015-4CB0-B33B-1A47C05A50DD}">
      <dgm:prSet/>
      <dgm:spPr/>
      <dgm:t>
        <a:bodyPr/>
        <a:lstStyle/>
        <a:p>
          <a:endParaRPr lang="es-CO"/>
        </a:p>
      </dgm:t>
    </dgm:pt>
    <dgm:pt modelId="{6423FA59-2703-4ABA-8135-B06685FAF097}" type="sibTrans" cxnId="{23922D47-6015-4CB0-B33B-1A47C05A50DD}">
      <dgm:prSet/>
      <dgm:spPr/>
      <dgm:t>
        <a:bodyPr/>
        <a:lstStyle/>
        <a:p>
          <a:endParaRPr lang="es-CO"/>
        </a:p>
      </dgm:t>
    </dgm:pt>
    <dgm:pt modelId="{B1FB9E0F-E11C-47ED-8894-4A301B1402B0}">
      <dgm:prSet phldrT="[Texto]"/>
      <dgm:spPr/>
      <dgm:t>
        <a:bodyPr/>
        <a:lstStyle/>
        <a:p>
          <a:endParaRPr lang="es-CO" dirty="0"/>
        </a:p>
      </dgm:t>
    </dgm:pt>
    <dgm:pt modelId="{A9561718-3676-4693-889E-2F4F12EF4CD0}" type="parTrans" cxnId="{6970AF2A-2785-44DE-88AC-8091A00A7ADB}">
      <dgm:prSet/>
      <dgm:spPr/>
      <dgm:t>
        <a:bodyPr/>
        <a:lstStyle/>
        <a:p>
          <a:endParaRPr lang="es-CO"/>
        </a:p>
      </dgm:t>
    </dgm:pt>
    <dgm:pt modelId="{B7C63402-8D59-43F0-9C96-ADFDBC7CCFE1}" type="sibTrans" cxnId="{6970AF2A-2785-44DE-88AC-8091A00A7ADB}">
      <dgm:prSet/>
      <dgm:spPr/>
      <dgm:t>
        <a:bodyPr/>
        <a:lstStyle/>
        <a:p>
          <a:endParaRPr lang="es-CO"/>
        </a:p>
      </dgm:t>
    </dgm:pt>
    <dgm:pt modelId="{85DA760A-503F-4740-BDA1-ECD458D8B6A1}">
      <dgm:prSet phldrT="[Texto]"/>
      <dgm:spPr/>
      <dgm:t>
        <a:bodyPr/>
        <a:lstStyle/>
        <a:p>
          <a:endParaRPr lang="es-CO" dirty="0"/>
        </a:p>
      </dgm:t>
    </dgm:pt>
    <dgm:pt modelId="{FA26EE5F-C695-4822-8B61-C81DE422A7D6}" type="parTrans" cxnId="{E4EFFB2F-CADD-430E-AA57-8238597B09FB}">
      <dgm:prSet/>
      <dgm:spPr/>
      <dgm:t>
        <a:bodyPr/>
        <a:lstStyle/>
        <a:p>
          <a:endParaRPr lang="es-CO"/>
        </a:p>
      </dgm:t>
    </dgm:pt>
    <dgm:pt modelId="{B9BD3194-FF52-4C00-B876-DF2DE1D973CC}" type="sibTrans" cxnId="{E4EFFB2F-CADD-430E-AA57-8238597B09FB}">
      <dgm:prSet/>
      <dgm:spPr/>
      <dgm:t>
        <a:bodyPr/>
        <a:lstStyle/>
        <a:p>
          <a:endParaRPr lang="es-CO"/>
        </a:p>
      </dgm:t>
    </dgm:pt>
    <dgm:pt modelId="{A3BB2685-228F-4CA4-95D4-1C8438A51A9F}">
      <dgm:prSet phldrT="[Texto]"/>
      <dgm:spPr/>
      <dgm:t>
        <a:bodyPr/>
        <a:lstStyle/>
        <a:p>
          <a:endParaRPr lang="es-CO" dirty="0"/>
        </a:p>
      </dgm:t>
    </dgm:pt>
    <dgm:pt modelId="{0F578C07-B269-4B36-9B4A-0ADE104799A1}" type="parTrans" cxnId="{EBE9405D-9783-4523-986C-84937448621B}">
      <dgm:prSet/>
      <dgm:spPr/>
      <dgm:t>
        <a:bodyPr/>
        <a:lstStyle/>
        <a:p>
          <a:endParaRPr lang="es-CO"/>
        </a:p>
      </dgm:t>
    </dgm:pt>
    <dgm:pt modelId="{F180CFCA-075B-4A9F-9810-9B6DDA07C7E8}" type="sibTrans" cxnId="{EBE9405D-9783-4523-986C-84937448621B}">
      <dgm:prSet/>
      <dgm:spPr/>
      <dgm:t>
        <a:bodyPr/>
        <a:lstStyle/>
        <a:p>
          <a:endParaRPr lang="es-CO"/>
        </a:p>
      </dgm:t>
    </dgm:pt>
    <dgm:pt modelId="{018B0824-5A10-41EA-B819-02E340B6A811}">
      <dgm:prSet phldrT="[Texto]"/>
      <dgm:spPr/>
      <dgm:t>
        <a:bodyPr/>
        <a:lstStyle/>
        <a:p>
          <a:endParaRPr lang="es-CO" dirty="0"/>
        </a:p>
      </dgm:t>
    </dgm:pt>
    <dgm:pt modelId="{C145984B-BA3C-4F84-958C-6231C921E432}" type="parTrans" cxnId="{9AAF73A9-AE29-45E3-932B-566A126919AB}">
      <dgm:prSet/>
      <dgm:spPr/>
      <dgm:t>
        <a:bodyPr/>
        <a:lstStyle/>
        <a:p>
          <a:endParaRPr lang="es-CO"/>
        </a:p>
      </dgm:t>
    </dgm:pt>
    <dgm:pt modelId="{C16CE8D7-942C-4926-AA6D-BF07E8A85B45}" type="sibTrans" cxnId="{9AAF73A9-AE29-45E3-932B-566A126919AB}">
      <dgm:prSet/>
      <dgm:spPr/>
      <dgm:t>
        <a:bodyPr/>
        <a:lstStyle/>
        <a:p>
          <a:endParaRPr lang="es-CO"/>
        </a:p>
      </dgm:t>
    </dgm:pt>
    <dgm:pt modelId="{CB2DBA4F-5676-4627-818E-612B15CC5F92}">
      <dgm:prSet phldrT="[Texto]"/>
      <dgm:spPr/>
      <dgm:t>
        <a:bodyPr/>
        <a:lstStyle/>
        <a:p>
          <a:endParaRPr lang="es-CO" dirty="0"/>
        </a:p>
      </dgm:t>
    </dgm:pt>
    <dgm:pt modelId="{E13F13A1-EA2E-4F8C-AD02-D20126BB2CBD}" type="parTrans" cxnId="{29762141-E27A-4CF8-A1FB-67E68EEB6B65}">
      <dgm:prSet/>
      <dgm:spPr/>
      <dgm:t>
        <a:bodyPr/>
        <a:lstStyle/>
        <a:p>
          <a:endParaRPr lang="es-CO"/>
        </a:p>
      </dgm:t>
    </dgm:pt>
    <dgm:pt modelId="{272DD713-0A18-42E1-9F3F-03C11170145A}" type="sibTrans" cxnId="{29762141-E27A-4CF8-A1FB-67E68EEB6B65}">
      <dgm:prSet/>
      <dgm:spPr/>
      <dgm:t>
        <a:bodyPr/>
        <a:lstStyle/>
        <a:p>
          <a:endParaRPr lang="es-CO"/>
        </a:p>
      </dgm:t>
    </dgm:pt>
    <dgm:pt modelId="{B366D15B-8F30-460C-AC7E-D9EC10FCC9DC}" type="pres">
      <dgm:prSet presAssocID="{B3A4BAF8-0573-4CAC-B807-D610B6695184}" presName="linear" presStyleCnt="0">
        <dgm:presLayoutVars>
          <dgm:animLvl val="lvl"/>
          <dgm:resizeHandles val="exact"/>
        </dgm:presLayoutVars>
      </dgm:prSet>
      <dgm:spPr/>
    </dgm:pt>
    <dgm:pt modelId="{DA6129E4-F144-42AE-970D-59A0C2697D29}" type="pres">
      <dgm:prSet presAssocID="{D4FF7C9B-05F3-4A3C-9CA5-7C4B3949CD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6840DA5-9986-4920-87FD-A50611949E19}" type="pres">
      <dgm:prSet presAssocID="{D4FF7C9B-05F3-4A3C-9CA5-7C4B3949CDEA}" presName="childText" presStyleLbl="revTx" presStyleIdx="0" presStyleCnt="2">
        <dgm:presLayoutVars>
          <dgm:bulletEnabled val="1"/>
        </dgm:presLayoutVars>
      </dgm:prSet>
      <dgm:spPr/>
    </dgm:pt>
    <dgm:pt modelId="{7F2106AA-EB21-4466-A733-9AE2669ECD81}" type="pres">
      <dgm:prSet presAssocID="{B88FEF50-517F-4DA3-A7D9-839FB06E1BD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B5556E1-5616-4803-8DA7-A3E29B47B0A4}" type="pres">
      <dgm:prSet presAssocID="{B88FEF50-517F-4DA3-A7D9-839FB06E1BD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1C7FF21-18A2-445B-A0A3-C49271B84A51}" type="presOf" srcId="{018B0824-5A10-41EA-B819-02E340B6A811}" destId="{86840DA5-9986-4920-87FD-A50611949E19}" srcOrd="0" destOrd="3" presId="urn:microsoft.com/office/officeart/2005/8/layout/vList2"/>
    <dgm:cxn modelId="{0CB0CE25-6751-4A2B-8817-8942082E5E7B}" type="presOf" srcId="{B88FEF50-517F-4DA3-A7D9-839FB06E1BD6}" destId="{7F2106AA-EB21-4466-A733-9AE2669ECD81}" srcOrd="0" destOrd="0" presId="urn:microsoft.com/office/officeart/2005/8/layout/vList2"/>
    <dgm:cxn modelId="{A826FC25-FA26-4B95-A9D8-5968B560FF44}" type="presOf" srcId="{D5CC62F7-DDB5-4683-AA32-DDE1D642A203}" destId="{86840DA5-9986-4920-87FD-A50611949E19}" srcOrd="0" destOrd="0" presId="urn:microsoft.com/office/officeart/2005/8/layout/vList2"/>
    <dgm:cxn modelId="{6970AF2A-2785-44DE-88AC-8091A00A7ADB}" srcId="{D4FF7C9B-05F3-4A3C-9CA5-7C4B3949CDEA}" destId="{B1FB9E0F-E11C-47ED-8894-4A301B1402B0}" srcOrd="5" destOrd="0" parTransId="{A9561718-3676-4693-889E-2F4F12EF4CD0}" sibTransId="{B7C63402-8D59-43F0-9C96-ADFDBC7CCFE1}"/>
    <dgm:cxn modelId="{E4EFFB2F-CADD-430E-AA57-8238597B09FB}" srcId="{D4FF7C9B-05F3-4A3C-9CA5-7C4B3949CDEA}" destId="{85DA760A-503F-4740-BDA1-ECD458D8B6A1}" srcOrd="1" destOrd="0" parTransId="{FA26EE5F-C695-4822-8B61-C81DE422A7D6}" sibTransId="{B9BD3194-FF52-4C00-B876-DF2DE1D973CC}"/>
    <dgm:cxn modelId="{EBE9405D-9783-4523-986C-84937448621B}" srcId="{D4FF7C9B-05F3-4A3C-9CA5-7C4B3949CDEA}" destId="{A3BB2685-228F-4CA4-95D4-1C8438A51A9F}" srcOrd="2" destOrd="0" parTransId="{0F578C07-B269-4B36-9B4A-0ADE104799A1}" sibTransId="{F180CFCA-075B-4A9F-9810-9B6DDA07C7E8}"/>
    <dgm:cxn modelId="{29762141-E27A-4CF8-A1FB-67E68EEB6B65}" srcId="{D4FF7C9B-05F3-4A3C-9CA5-7C4B3949CDEA}" destId="{CB2DBA4F-5676-4627-818E-612B15CC5F92}" srcOrd="4" destOrd="0" parTransId="{E13F13A1-EA2E-4F8C-AD02-D20126BB2CBD}" sibTransId="{272DD713-0A18-42E1-9F3F-03C11170145A}"/>
    <dgm:cxn modelId="{23922D47-6015-4CB0-B33B-1A47C05A50DD}" srcId="{B88FEF50-517F-4DA3-A7D9-839FB06E1BD6}" destId="{A2C44684-FD85-46B4-862B-3DD1468076CB}" srcOrd="0" destOrd="0" parTransId="{2559C7C5-501D-4721-BF9D-706B704B232E}" sibTransId="{6423FA59-2703-4ABA-8135-B06685FAF097}"/>
    <dgm:cxn modelId="{3B3AA16A-3F5E-4412-8A36-777E693FFE7C}" type="presOf" srcId="{CB2DBA4F-5676-4627-818E-612B15CC5F92}" destId="{86840DA5-9986-4920-87FD-A50611949E19}" srcOrd="0" destOrd="4" presId="urn:microsoft.com/office/officeart/2005/8/layout/vList2"/>
    <dgm:cxn modelId="{0506E34C-C0FF-4D25-9747-AA9393328B12}" type="presOf" srcId="{85DA760A-503F-4740-BDA1-ECD458D8B6A1}" destId="{86840DA5-9986-4920-87FD-A50611949E19}" srcOrd="0" destOrd="1" presId="urn:microsoft.com/office/officeart/2005/8/layout/vList2"/>
    <dgm:cxn modelId="{4388D74D-7F43-42FE-8440-5C06201112E7}" srcId="{B3A4BAF8-0573-4CAC-B807-D610B6695184}" destId="{B88FEF50-517F-4DA3-A7D9-839FB06E1BD6}" srcOrd="1" destOrd="0" parTransId="{DE2AF847-F95B-4CC5-B72D-B50E16874636}" sibTransId="{EE13D3B3-6C7F-4479-9665-977D203A2962}"/>
    <dgm:cxn modelId="{2BA37690-7338-4D3B-B081-15929D89719D}" type="presOf" srcId="{D4FF7C9B-05F3-4A3C-9CA5-7C4B3949CDEA}" destId="{DA6129E4-F144-42AE-970D-59A0C2697D29}" srcOrd="0" destOrd="0" presId="urn:microsoft.com/office/officeart/2005/8/layout/vList2"/>
    <dgm:cxn modelId="{77763B97-093C-43A5-BE69-B9C39AF3868E}" srcId="{B3A4BAF8-0573-4CAC-B807-D610B6695184}" destId="{D4FF7C9B-05F3-4A3C-9CA5-7C4B3949CDEA}" srcOrd="0" destOrd="0" parTransId="{8558A5D6-0560-44F6-8D6E-1D42F81A379B}" sibTransId="{14DF9E3A-2E85-4329-A7BE-B814F9FCBA0B}"/>
    <dgm:cxn modelId="{886255A4-5A3A-46C6-BFEB-0D68E6C39E3D}" type="presOf" srcId="{A2C44684-FD85-46B4-862B-3DD1468076CB}" destId="{AB5556E1-5616-4803-8DA7-A3E29B47B0A4}" srcOrd="0" destOrd="0" presId="urn:microsoft.com/office/officeart/2005/8/layout/vList2"/>
    <dgm:cxn modelId="{5906BFA7-2C16-474E-AB74-15C621FA4873}" srcId="{D4FF7C9B-05F3-4A3C-9CA5-7C4B3949CDEA}" destId="{D5CC62F7-DDB5-4683-AA32-DDE1D642A203}" srcOrd="0" destOrd="0" parTransId="{58A159F9-1A4A-4E5D-B155-D73B3986F6A9}" sibTransId="{1AFFE5DC-4B51-4B47-8579-0046470D02A2}"/>
    <dgm:cxn modelId="{9AAF73A9-AE29-45E3-932B-566A126919AB}" srcId="{D4FF7C9B-05F3-4A3C-9CA5-7C4B3949CDEA}" destId="{018B0824-5A10-41EA-B819-02E340B6A811}" srcOrd="3" destOrd="0" parTransId="{C145984B-BA3C-4F84-958C-6231C921E432}" sibTransId="{C16CE8D7-942C-4926-AA6D-BF07E8A85B45}"/>
    <dgm:cxn modelId="{D4C52FAD-3CB6-4FCA-8C06-60A03D49D586}" type="presOf" srcId="{A3BB2685-228F-4CA4-95D4-1C8438A51A9F}" destId="{86840DA5-9986-4920-87FD-A50611949E19}" srcOrd="0" destOrd="2" presId="urn:microsoft.com/office/officeart/2005/8/layout/vList2"/>
    <dgm:cxn modelId="{DE9A2FC4-631B-4736-BAD0-C1FA8F899C7F}" type="presOf" srcId="{B1FB9E0F-E11C-47ED-8894-4A301B1402B0}" destId="{86840DA5-9986-4920-87FD-A50611949E19}" srcOrd="0" destOrd="5" presId="urn:microsoft.com/office/officeart/2005/8/layout/vList2"/>
    <dgm:cxn modelId="{3D7087E0-AB3D-4D7B-AF01-444B382BF2BE}" type="presOf" srcId="{B3A4BAF8-0573-4CAC-B807-D610B6695184}" destId="{B366D15B-8F30-460C-AC7E-D9EC10FCC9DC}" srcOrd="0" destOrd="0" presId="urn:microsoft.com/office/officeart/2005/8/layout/vList2"/>
    <dgm:cxn modelId="{1FEDBDBF-353B-45AC-914E-00287B9E2A7E}" type="presParOf" srcId="{B366D15B-8F30-460C-AC7E-D9EC10FCC9DC}" destId="{DA6129E4-F144-42AE-970D-59A0C2697D29}" srcOrd="0" destOrd="0" presId="urn:microsoft.com/office/officeart/2005/8/layout/vList2"/>
    <dgm:cxn modelId="{600A0294-4C9B-4C40-9AC5-BF512870C79B}" type="presParOf" srcId="{B366D15B-8F30-460C-AC7E-D9EC10FCC9DC}" destId="{86840DA5-9986-4920-87FD-A50611949E19}" srcOrd="1" destOrd="0" presId="urn:microsoft.com/office/officeart/2005/8/layout/vList2"/>
    <dgm:cxn modelId="{B153D3D4-5EE2-439A-B03F-27E608CA594C}" type="presParOf" srcId="{B366D15B-8F30-460C-AC7E-D9EC10FCC9DC}" destId="{7F2106AA-EB21-4466-A733-9AE2669ECD81}" srcOrd="2" destOrd="0" presId="urn:microsoft.com/office/officeart/2005/8/layout/vList2"/>
    <dgm:cxn modelId="{2C746279-4191-4127-A0CB-3AEF340FC718}" type="presParOf" srcId="{B366D15B-8F30-460C-AC7E-D9EC10FCC9DC}" destId="{AB5556E1-5616-4803-8DA7-A3E29B47B0A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9E29EC-7384-4C79-8EF9-DED9F8C581AE}">
      <dsp:nvSpPr>
        <dsp:cNvPr id="0" name=""/>
        <dsp:cNvSpPr/>
      </dsp:nvSpPr>
      <dsp:spPr>
        <a:xfrm>
          <a:off x="2794260" y="0"/>
          <a:ext cx="2326376" cy="232673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BAF0D-D414-46F1-AD7C-68B1F20E5C40}">
      <dsp:nvSpPr>
        <dsp:cNvPr id="0" name=""/>
        <dsp:cNvSpPr/>
      </dsp:nvSpPr>
      <dsp:spPr>
        <a:xfrm>
          <a:off x="3308465" y="840020"/>
          <a:ext cx="1292722" cy="646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PACTO DE CONVIVENCIA</a:t>
          </a:r>
        </a:p>
      </dsp:txBody>
      <dsp:txXfrm>
        <a:off x="3308465" y="840020"/>
        <a:ext cx="1292722" cy="646206"/>
      </dsp:txXfrm>
    </dsp:sp>
    <dsp:sp modelId="{1496BF04-75FA-4E93-B80C-496A2D6B7B69}">
      <dsp:nvSpPr>
        <dsp:cNvPr id="0" name=""/>
        <dsp:cNvSpPr/>
      </dsp:nvSpPr>
      <dsp:spPr>
        <a:xfrm>
          <a:off x="2148117" y="1336879"/>
          <a:ext cx="2326376" cy="232673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D59C9C-0FFD-40AE-967D-5E0966CB5A92}">
      <dsp:nvSpPr>
        <dsp:cNvPr id="0" name=""/>
        <dsp:cNvSpPr/>
      </dsp:nvSpPr>
      <dsp:spPr>
        <a:xfrm>
          <a:off x="2664944" y="2184632"/>
          <a:ext cx="1292722" cy="646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CAPITULO XVII PRACTICAS LABORALES DE LOS (AS) APRENDICES</a:t>
          </a:r>
          <a:endParaRPr lang="es-ES" sz="1100" kern="1200" dirty="0"/>
        </a:p>
      </dsp:txBody>
      <dsp:txXfrm>
        <a:off x="2664944" y="2184632"/>
        <a:ext cx="1292722" cy="646206"/>
      </dsp:txXfrm>
    </dsp:sp>
    <dsp:sp modelId="{DA770BD8-A1B2-4B94-87A8-1AA42339A1DA}">
      <dsp:nvSpPr>
        <dsp:cNvPr id="0" name=""/>
        <dsp:cNvSpPr/>
      </dsp:nvSpPr>
      <dsp:spPr>
        <a:xfrm>
          <a:off x="2959837" y="2833739"/>
          <a:ext cx="1998717" cy="1999518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EC0204-F994-4D34-8CF9-69E9338D39AF}">
      <dsp:nvSpPr>
        <dsp:cNvPr id="0" name=""/>
        <dsp:cNvSpPr/>
      </dsp:nvSpPr>
      <dsp:spPr>
        <a:xfrm>
          <a:off x="3311524" y="3531178"/>
          <a:ext cx="1292722" cy="646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CAPITULO XVIII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DEBRERES Y DERECHOS</a:t>
          </a:r>
          <a:endParaRPr lang="es-ES" sz="1100" kern="1200" dirty="0"/>
        </a:p>
      </dsp:txBody>
      <dsp:txXfrm>
        <a:off x="3311524" y="3531178"/>
        <a:ext cx="1292722" cy="64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6A776-73D9-4F11-8221-0BC637C6A3FE}">
      <dsp:nvSpPr>
        <dsp:cNvPr id="0" name=""/>
        <dsp:cNvSpPr/>
      </dsp:nvSpPr>
      <dsp:spPr>
        <a:xfrm rot="10800000">
          <a:off x="1125630" y="994"/>
          <a:ext cx="3533724" cy="9422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496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 dirty="0"/>
            <a:t>Mañana</a:t>
          </a:r>
          <a:endParaRPr lang="es-CO" sz="4300" kern="1200" dirty="0"/>
        </a:p>
      </dsp:txBody>
      <dsp:txXfrm rot="10800000">
        <a:off x="1361186" y="994"/>
        <a:ext cx="3298168" cy="942226"/>
      </dsp:txXfrm>
    </dsp:sp>
    <dsp:sp modelId="{10394094-EC80-44BE-A5A6-3049ADF6E268}">
      <dsp:nvSpPr>
        <dsp:cNvPr id="0" name=""/>
        <dsp:cNvSpPr/>
      </dsp:nvSpPr>
      <dsp:spPr>
        <a:xfrm>
          <a:off x="654516" y="994"/>
          <a:ext cx="942226" cy="9422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29D0F-75F6-4974-B569-93206BAC899A}">
      <dsp:nvSpPr>
        <dsp:cNvPr id="0" name=""/>
        <dsp:cNvSpPr/>
      </dsp:nvSpPr>
      <dsp:spPr>
        <a:xfrm rot="10800000">
          <a:off x="1125630" y="1224482"/>
          <a:ext cx="3533724" cy="9422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496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 dirty="0"/>
            <a:t>Tarde</a:t>
          </a:r>
          <a:endParaRPr lang="es-CO" sz="4300" kern="1200" dirty="0"/>
        </a:p>
      </dsp:txBody>
      <dsp:txXfrm rot="10800000">
        <a:off x="1361186" y="1224482"/>
        <a:ext cx="3298168" cy="942226"/>
      </dsp:txXfrm>
    </dsp:sp>
    <dsp:sp modelId="{3BFABB26-DCF2-4FA4-9225-21AC24C56DE6}">
      <dsp:nvSpPr>
        <dsp:cNvPr id="0" name=""/>
        <dsp:cNvSpPr/>
      </dsp:nvSpPr>
      <dsp:spPr>
        <a:xfrm>
          <a:off x="654516" y="1224482"/>
          <a:ext cx="942226" cy="9422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C79C0-2FD2-4DD3-8341-C98E4CDAC583}">
      <dsp:nvSpPr>
        <dsp:cNvPr id="0" name=""/>
        <dsp:cNvSpPr/>
      </dsp:nvSpPr>
      <dsp:spPr>
        <a:xfrm rot="10800000">
          <a:off x="1125630" y="2447970"/>
          <a:ext cx="3533724" cy="9422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496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 dirty="0"/>
            <a:t>Noche</a:t>
          </a:r>
          <a:endParaRPr lang="es-CO" sz="4300" kern="1200" dirty="0"/>
        </a:p>
      </dsp:txBody>
      <dsp:txXfrm rot="10800000">
        <a:off x="1361186" y="2447970"/>
        <a:ext cx="3298168" cy="942226"/>
      </dsp:txXfrm>
    </dsp:sp>
    <dsp:sp modelId="{77F4F277-172C-4B3F-AD72-9823CE2B6CA3}">
      <dsp:nvSpPr>
        <dsp:cNvPr id="0" name=""/>
        <dsp:cNvSpPr/>
      </dsp:nvSpPr>
      <dsp:spPr>
        <a:xfrm>
          <a:off x="654516" y="2447970"/>
          <a:ext cx="942226" cy="9422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129E4-F144-42AE-970D-59A0C2697D29}">
      <dsp:nvSpPr>
        <dsp:cNvPr id="0" name=""/>
        <dsp:cNvSpPr/>
      </dsp:nvSpPr>
      <dsp:spPr>
        <a:xfrm>
          <a:off x="0" y="52487"/>
          <a:ext cx="8311073" cy="158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PROCEDIMIENTO FORMACION PRACTICA</a:t>
          </a:r>
          <a:endParaRPr lang="es-CO" sz="3600" kern="1200" dirty="0"/>
        </a:p>
      </dsp:txBody>
      <dsp:txXfrm>
        <a:off x="77505" y="129992"/>
        <a:ext cx="8156063" cy="1432680"/>
      </dsp:txXfrm>
    </dsp:sp>
    <dsp:sp modelId="{86840DA5-9986-4920-87FD-A50611949E19}">
      <dsp:nvSpPr>
        <dsp:cNvPr id="0" name=""/>
        <dsp:cNvSpPr/>
      </dsp:nvSpPr>
      <dsp:spPr>
        <a:xfrm>
          <a:off x="0" y="1640177"/>
          <a:ext cx="8311073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877" tIns="10160" rIns="56896" bIns="1016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 dirty="0"/>
        </a:p>
      </dsp:txBody>
      <dsp:txXfrm>
        <a:off x="0" y="1640177"/>
        <a:ext cx="8311073" cy="629280"/>
      </dsp:txXfrm>
    </dsp:sp>
    <dsp:sp modelId="{7F2106AA-EB21-4466-A733-9AE2669ECD81}">
      <dsp:nvSpPr>
        <dsp:cNvPr id="0" name=""/>
        <dsp:cNvSpPr/>
      </dsp:nvSpPr>
      <dsp:spPr>
        <a:xfrm>
          <a:off x="0" y="2269457"/>
          <a:ext cx="8311073" cy="158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PROCEDIMIENTO SUPERVISION DE PRACTICA</a:t>
          </a:r>
          <a:endParaRPr lang="es-CO" sz="4000" kern="1200" dirty="0"/>
        </a:p>
      </dsp:txBody>
      <dsp:txXfrm>
        <a:off x="77505" y="2346962"/>
        <a:ext cx="8156063" cy="1432680"/>
      </dsp:txXfrm>
    </dsp:sp>
    <dsp:sp modelId="{AB5556E1-5616-4803-8DA7-A3E29B47B0A4}">
      <dsp:nvSpPr>
        <dsp:cNvPr id="0" name=""/>
        <dsp:cNvSpPr/>
      </dsp:nvSpPr>
      <dsp:spPr>
        <a:xfrm>
          <a:off x="0" y="3857147"/>
          <a:ext cx="8311073" cy="132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877" tIns="10160" rIns="56896" bIns="1016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O" sz="600" kern="1200"/>
        </a:p>
      </dsp:txBody>
      <dsp:txXfrm>
        <a:off x="0" y="3857147"/>
        <a:ext cx="8311073" cy="132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e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41FF8-69B9-455E-A666-8EFD6D9886A7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3772C-8FC7-4BE1-B654-F1178A46C9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1101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B038E0-FCA7-A874-5C60-09F9962A4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7AF3CB-D642-0A14-1E7E-6170C875E1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7BB763-C738-345A-6FE3-CA6F4C8E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A33DA8-31D2-0CE3-45C8-09AA4896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240278-8CDF-55CF-8450-4C826FF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464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C3A4C-0A79-6969-757E-9081ED49F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77FFE6-AA69-CBD3-4E9A-9035C708C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D74DD7-F1F8-9536-123C-5D15E0586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98596E-BC90-7088-1476-1B7DA18C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6E3ACD-124C-B7CA-077C-CED630505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334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0A0A37-8595-851C-ABD0-1DA84FB78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50528F-9906-659F-6153-F42933485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0C70EB-A13B-43A7-5F41-F8DED46C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9EAD3E-AF34-1A4C-EBCD-913A54755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8D09C0-0955-E608-F127-AF313995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1921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11860-6FFD-62B7-8EF3-5C26027C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8A6DE7-78DB-A1B9-CA05-0813840A9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BD4617-C540-8DA7-BBA4-F3EC6B005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17964C-A71C-F5B0-60A3-438BCB87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B978F9-2FB1-0A20-4E0B-2968F3F1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A19AA0-A10A-7DC3-64C3-5E956DA8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1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D2FDE-BC41-14F6-7448-1ECA1E993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C08259-933D-66FB-4DCE-6F524177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8314EB-B550-B6FB-1DA1-2F4FD497E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3278BD-0BB7-8715-CAB1-4E7E2BDC5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8A066D-B666-7F1A-7C86-EDB511D6A1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90E6A9B-6583-938B-174F-2BB89A46E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FB3B0D-639B-AA03-5B67-307215403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449841F-E0D9-C002-2197-1CA604C8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260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FAA19-0456-7185-63A1-D152FC95A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6917121-9904-FB30-AE5C-920E92F4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791206-FC2B-1411-C0A9-772782957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9A8DFB8-F452-B7EA-58CD-5A6140E7D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106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01C227-8B94-A0EA-3690-98D9A711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05F6F7F-6375-BC6F-434C-00362A2B1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E97FA4-4A2C-5FF4-61F7-0CB126C9E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322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EA2A8-580F-FBAC-ECDB-8A3595161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DD3F23-7FCE-BB4A-4FB1-FDA122D5A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E10567-8FA1-A706-4DA1-5B4F2D6F7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8D27D9-8D46-72C2-184E-1A6122AD3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0907BC-C12F-B7DF-9FE0-41FA01E12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287179-D62B-A1E8-F0C6-4D6FDD96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339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9F01-4E18-AE27-AFB6-AFEDCD1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272F0EA-12EB-045C-6383-D5ACE9CFE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31D9B1-5EAE-1472-99F3-0FFC07AFE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46A0F2-1146-DA8D-5CD6-B069139C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6DBA7C-665C-BDC8-3C9B-7F646F0DF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E89229-3874-1D56-A5E7-785A6D1D1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326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E2A17-8057-B4C7-1974-019BF3C7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1CC576-DA9B-EB83-016A-70DA749D0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5E9D2A-9C99-C58C-E0CC-CC002F32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B4F999-9908-4897-1235-E1BF6936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DD3E2-E8FF-3D12-58A4-F34C893C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1381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6F395EF-67AD-601E-15B2-FBA9278DF2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A4BE05-BE4A-FBE4-0261-6508A32000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E71B1B-94F3-954E-3FD3-7B61EC43D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078DF0-9FD3-7E92-4FF2-FF9EA19E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BB9195-61C1-8363-A175-6D8B0801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047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B5AB7A3-4253-57AB-3F85-4F41BB1BE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F44728-083C-448A-4464-BBE1905A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09C5C5-7197-9697-0477-2E8BCF427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ED970-CE7E-44BE-B20E-BEF4B0B45BEE}" type="datetimeFigureOut">
              <a:rPr lang="es-CO" smtClean="0"/>
              <a:t>29/02/2024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6676E-5A34-0566-90CF-C7554373F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2B9249-DE82-DAA3-7D2E-0A31E0825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495C2-491F-4217-BB5C-7664FB84CA8C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071ABC6-1323-0D99-9AE9-93519907C796}"/>
              </a:ext>
            </a:extLst>
          </p:cNvPr>
          <p:cNvSpPr/>
          <p:nvPr userDrawn="1"/>
        </p:nvSpPr>
        <p:spPr>
          <a:xfrm>
            <a:off x="0" y="4979964"/>
            <a:ext cx="12192000" cy="190617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274404" y="351057"/>
            <a:ext cx="1631250" cy="113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8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file:///H:\Unidades%20compartidas\Pr&#225;cticas\2022\2022-1\pacto%20de%20convivencia%20(1)%20(2).docx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file:///C:\Users\57312\Desktop\2024\proyecto%20productivo%20y%20constancoa%20practicas\300.FO.GA.45%20MODELO%20DE%20PROYECTO%20PRODUCTIVO%202024%20(1).docx" TargetMode="External"/><Relationship Id="rId3" Type="http://schemas.openxmlformats.org/officeDocument/2006/relationships/oleObject" Target="file:///F:\hoja%20de%20vida.docx" TargetMode="External"/><Relationship Id="rId7" Type="http://schemas.openxmlformats.org/officeDocument/2006/relationships/oleObject" Target="file:///F:\2023\cartas%20d%20epresentacion\deporte.docx" TargetMode="External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file:///F:\2023\aceptacion%20y%20compromiso%20practica\300.FO.GA.48%20%20ACTA%20DE%20ACEPTACION%20Y%20COMPROMISO%20A%20LA%20PRACTICA%20EXTERNA.docx" TargetMode="External"/><Relationship Id="rId5" Type="http://schemas.openxmlformats.org/officeDocument/2006/relationships/oleObject" Target="file:///F:\2023\seguimiento%20al%20cumplimiento%20de%20actividades\300.FO.GA.29%20SEG%20CUMPLIMIENTO%20ACTIVIDADES%20(17).docx" TargetMode="External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file:///F:\2023\proyecto%20productivo%20y%20constancoa%20practicas\300.FO.GA.47%20CONSTANCIA%20DE%20PRACTICAS.docx" TargetMode="External"/><Relationship Id="rId1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23\cronograma%20practicas%20y%20reuniones%20mensuaes\CRONOGRAMA%20PRACTICAS%202023-1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emf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oleObject" Target="file:///F:\2023\tarde.xls" TargetMode="External"/><Relationship Id="rId3" Type="http://schemas.openxmlformats.org/officeDocument/2006/relationships/hyperlink" Target="file:///D:\Desktop\2023\semestre%202%20ma&#241;ana.xls" TargetMode="External"/><Relationship Id="rId7" Type="http://schemas.openxmlformats.org/officeDocument/2006/relationships/diagramLayout" Target="../diagrams/layout2.xml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4.vml"/><Relationship Id="rId6" Type="http://schemas.openxmlformats.org/officeDocument/2006/relationships/diagramData" Target="../diagrams/data2.xml"/><Relationship Id="rId11" Type="http://schemas.openxmlformats.org/officeDocument/2006/relationships/oleObject" Target="file:///F:\2023\ma&#241;ana.xls" TargetMode="External"/><Relationship Id="rId5" Type="http://schemas.openxmlformats.org/officeDocument/2006/relationships/image" Target="../media/image17.emf"/><Relationship Id="rId15" Type="http://schemas.openxmlformats.org/officeDocument/2006/relationships/oleObject" Target="file:///F:\2023\noche.xls" TargetMode="External"/><Relationship Id="rId10" Type="http://schemas.microsoft.com/office/2007/relationships/diagramDrawing" Target="../diagrams/drawing2.xml"/><Relationship Id="rId4" Type="http://schemas.openxmlformats.org/officeDocument/2006/relationships/oleObject" Target="file:///K:\SEGUNDO%20JULI.docx" TargetMode="External"/><Relationship Id="rId9" Type="http://schemas.openxmlformats.org/officeDocument/2006/relationships/diagramColors" Target="../diagrams/colors2.xml"/><Relationship Id="rId1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file:///F:\2023\procedimiento%20supervision%20practica\300.PR.GA.10%20PROCEDIMIENTO%20SUPERVISION%20PRACTICA%20(1)%20(1).docx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2.wmf"/><Relationship Id="rId4" Type="http://schemas.openxmlformats.org/officeDocument/2006/relationships/diagramLayout" Target="../diagrams/layout3.xml"/><Relationship Id="rId9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practicas@imety.edu.co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6095" y="2039790"/>
            <a:ext cx="9448801" cy="4442415"/>
          </a:xfrm>
        </p:spPr>
        <p:txBody>
          <a:bodyPr>
            <a:normAutofit fontScale="90000"/>
          </a:bodyPr>
          <a:lstStyle/>
          <a:p>
            <a:pPr algn="ctr"/>
            <a:br>
              <a:rPr lang="es-CO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INDUCCIÓN Y REINDUCCION</a:t>
            </a:r>
            <a:br>
              <a:rPr lang="es-CO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PRÁCTICAS LABORALES DE</a:t>
            </a:r>
            <a:br>
              <a:rPr lang="es-E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(LAS) APRENDICES 2 SEMESTRE</a:t>
            </a:r>
            <a:br>
              <a:rPr lang="es-E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800" b="1" dirty="0">
                <a:latin typeface="Arial" panose="020B0604020202020204" pitchFamily="34" charset="0"/>
                <a:cs typeface="Arial" panose="020B0604020202020204" pitchFamily="34" charset="0"/>
              </a:rPr>
              <a:t>2024-1</a:t>
            </a:r>
            <a:br>
              <a:rPr lang="es-CO" dirty="0"/>
            </a:br>
            <a:endParaRPr lang="es-CO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0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9C48C4E0-803E-4254-97F2-29D310269693}"/>
              </a:ext>
            </a:extLst>
          </p:cNvPr>
          <p:cNvSpPr txBox="1"/>
          <p:nvPr/>
        </p:nvSpPr>
        <p:spPr>
          <a:xfrm>
            <a:off x="6357542" y="2915130"/>
            <a:ext cx="46448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CO" dirty="0"/>
              <a:t>Aplicar y poner en práctica todos los conocimientos adquiridos en la Institución, fortalecer el SER, HACER y el SABER HACER finalmente la obtención de aptitud ocupacional.</a:t>
            </a:r>
          </a:p>
        </p:txBody>
      </p:sp>
      <p:pic>
        <p:nvPicPr>
          <p:cNvPr id="5122" name="Picture 2" descr="Cómo hacer un currículum sin experiencia laboral? Esto dice el &amp;#39;hada&amp;#39; de  las vacantes | Tec Review">
            <a:extLst>
              <a:ext uri="{FF2B5EF4-FFF2-40B4-BE49-F238E27FC236}">
                <a16:creationId xmlns:a16="http://schemas.microsoft.com/office/drawing/2014/main" id="{6B8D393E-2D7E-4732-AA2F-2559894EC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9" y="1054528"/>
            <a:ext cx="5717831" cy="428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C8412E6-627B-4795-AC82-35F1E89D5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788" y="1054528"/>
            <a:ext cx="3041469" cy="1325563"/>
          </a:xfrm>
        </p:spPr>
        <p:txBody>
          <a:bodyPr/>
          <a:lstStyle/>
          <a:p>
            <a:pPr lvl="0" algn="ctr"/>
            <a:r>
              <a:rPr lang="es-CO" b="1" dirty="0"/>
              <a:t>OBJETIVO</a:t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91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9" y="-87749"/>
            <a:ext cx="10515600" cy="1325563"/>
          </a:xfrm>
        </p:spPr>
        <p:txBody>
          <a:bodyPr/>
          <a:lstStyle/>
          <a:p>
            <a:r>
              <a:rPr lang="es-ES" b="1" dirty="0"/>
              <a:t>MODALIDADES DE LAS PRÁCTICAS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0117" y="1048915"/>
            <a:ext cx="11436453" cy="49991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s-ES" sz="3600" b="1" dirty="0"/>
              <a:t>Colaborador Empresarial. </a:t>
            </a:r>
          </a:p>
          <a:p>
            <a:pPr marL="0" lvl="0" indent="0">
              <a:buNone/>
            </a:pPr>
            <a:endParaRPr lang="es-CO" sz="3600" dirty="0"/>
          </a:p>
          <a:p>
            <a:pPr lvl="0"/>
            <a:r>
              <a:rPr lang="es-ES" sz="3600" b="1" dirty="0"/>
              <a:t>Proyecto Productivo.</a:t>
            </a:r>
          </a:p>
          <a:p>
            <a:pPr marL="0" lvl="0" indent="0">
              <a:buNone/>
            </a:pPr>
            <a:endParaRPr lang="es-CO" sz="3600" dirty="0"/>
          </a:p>
          <a:p>
            <a:r>
              <a:rPr lang="es-ES" sz="3600" b="1" dirty="0"/>
              <a:t>Práctica Empresarial.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r>
              <a:rPr lang="es-ES" sz="3300" b="1" dirty="0"/>
              <a:t>Contrato de aprendizaje.                        </a:t>
            </a:r>
            <a:r>
              <a:rPr lang="es-ES" sz="1600" dirty="0"/>
              <a:t>Cuota SENA</a:t>
            </a:r>
          </a:p>
          <a:p>
            <a:pPr marL="0" indent="0">
              <a:buNone/>
            </a:pPr>
            <a:endParaRPr lang="es-ES" b="1" dirty="0"/>
          </a:p>
          <a:p>
            <a:pPr marL="0" indent="0" algn="r">
              <a:buNone/>
            </a:pPr>
            <a:r>
              <a:rPr lang="es-ES" sz="1700" dirty="0"/>
              <a:t>PARAGRAFO: Las ferias Empresariales, jornadas deportivas, actividades interinstitucionales e interinstitucionales  hacen parte del proceso de formación. </a:t>
            </a:r>
          </a:p>
          <a:p>
            <a:endParaRPr lang="es-CO" sz="3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7A9E02-B034-4885-B1A4-41E3F5D3439C}"/>
              </a:ext>
            </a:extLst>
          </p:cNvPr>
          <p:cNvSpPr txBox="1"/>
          <p:nvPr/>
        </p:nvSpPr>
        <p:spPr>
          <a:xfrm>
            <a:off x="5664302" y="2222051"/>
            <a:ext cx="364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Emprendimiento-idea de negocio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7A3D22-3069-4A35-9531-6C2FD520B992}"/>
              </a:ext>
            </a:extLst>
          </p:cNvPr>
          <p:cNvSpPr txBox="1"/>
          <p:nvPr/>
        </p:nvSpPr>
        <p:spPr>
          <a:xfrm>
            <a:off x="4204701" y="3429000"/>
            <a:ext cx="192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Establecimiento (convenio IMETY)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B36731F-E362-4CE7-AE08-BD42FEAD7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82" t="10450" r="4163" b="11637"/>
          <a:stretch/>
        </p:blipFill>
        <p:spPr>
          <a:xfrm>
            <a:off x="6799702" y="786223"/>
            <a:ext cx="1156340" cy="10821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303FA9-FEC6-41E7-BB3C-6A9FCDF86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701" y="1500506"/>
            <a:ext cx="1579317" cy="157931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EF6BC3-CCE1-4CAF-B826-D6C8EB8366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17" t="2999" r="22548" b="6093"/>
          <a:stretch/>
        </p:blipFill>
        <p:spPr>
          <a:xfrm>
            <a:off x="6158037" y="2833879"/>
            <a:ext cx="1928191" cy="143273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7725DD0-1A06-417E-8DBB-8339110A1500}"/>
              </a:ext>
            </a:extLst>
          </p:cNvPr>
          <p:cNvSpPr txBox="1"/>
          <p:nvPr/>
        </p:nvSpPr>
        <p:spPr>
          <a:xfrm>
            <a:off x="5049080" y="1025916"/>
            <a:ext cx="1579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Carta laboral</a:t>
            </a:r>
            <a:endParaRPr lang="es-CO" dirty="0"/>
          </a:p>
        </p:txBody>
      </p:sp>
      <p:pic>
        <p:nvPicPr>
          <p:cNvPr id="6146" name="Picture 2" descr="CONTRATO DE APRENDIZAJE - formacionprofecionalintegral">
            <a:extLst>
              <a:ext uri="{FF2B5EF4-FFF2-40B4-BE49-F238E27FC236}">
                <a16:creationId xmlns:a16="http://schemas.microsoft.com/office/drawing/2014/main" id="{E5272A11-0FEC-F130-E720-ED37F7196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089" y="4344898"/>
            <a:ext cx="1349948" cy="92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2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302423"/>
            <a:ext cx="10515600" cy="1325563"/>
          </a:xfrm>
        </p:spPr>
        <p:txBody>
          <a:bodyPr/>
          <a:lstStyle/>
          <a:p>
            <a:r>
              <a:rPr lang="es-ES" b="1" dirty="0"/>
              <a:t>DURACIÓN DE LA PRÁCTICA LABORAL.</a:t>
            </a:r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E26E486-E6AB-465E-B1E9-D33484627D09}"/>
              </a:ext>
            </a:extLst>
          </p:cNvPr>
          <p:cNvSpPr txBox="1"/>
          <p:nvPr/>
        </p:nvSpPr>
        <p:spPr>
          <a:xfrm>
            <a:off x="532746" y="605432"/>
            <a:ext cx="10015268" cy="546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</a:pPr>
            <a:r>
              <a:rPr lang="es-CO" sz="1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determinar la intensidad horaria en la duración de la práctica laboral, se manejará de la siguiente manera:</a:t>
            </a:r>
            <a:endParaRPr lang="es-CO" sz="1800" b="1" dirty="0">
              <a:effectLst/>
              <a:latin typeface="MS Reference Sans Serif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CO" sz="1800" b="1" dirty="0">
              <a:effectLst/>
              <a:latin typeface="MS Reference Sans Serif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Colaborador empresarial: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 homologa la práctica con un certificado laboral mencionando el tiempo (mínimo 3 meses de labor en la entidad) las funciones (debe tener relación con el programa de formación) teléfono, dirección, </a:t>
            </a:r>
            <a:r>
              <a:rPr lang="es-E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Nit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y membrete si la entidad lo maneja.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Práctica empresarial: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cumplir con las horas establecidas en los pensum académicos que requiere el programa de formación.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240</a:t>
            </a:r>
            <a:r>
              <a:rPr lang="es-CO" sz="1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horas (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entrenador de actividad física, </a:t>
            </a:r>
            <a:r>
              <a:rPr lang="es-CO" sz="1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peluquero estilista, maquina, trazo, cocina y panadería).</a:t>
            </a:r>
          </a:p>
          <a:p>
            <a:pPr lvl="0" algn="just">
              <a:lnSpc>
                <a:spcPct val="115000"/>
              </a:lnSpc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440 (</a:t>
            </a:r>
            <a:r>
              <a:rPr lang="es-CO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contable y financiero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445 (</a:t>
            </a:r>
            <a:r>
              <a:rPr lang="es-CO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Seguridad Ocupacional, Mercadeo y administrativo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480 (</a:t>
            </a:r>
            <a:r>
              <a:rPr lang="es-CO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saneamiento y almacén y bodega</a:t>
            </a:r>
            <a:endParaRPr lang="es-CO" sz="1800" b="1" dirty="0">
              <a:effectLst/>
              <a:latin typeface="MS Reference Sans Serif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Proyecto productivo: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cumpliendo con todos los parámetros establecidos en el formato - </a:t>
            </a:r>
            <a:r>
              <a:rPr lang="es-ES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300.FO.GA.45 (proyecto productivo), s</a:t>
            </a: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aprueba esta modalidad</a:t>
            </a:r>
            <a:r>
              <a:rPr lang="es-ES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Contrato de aprendizaje: </a:t>
            </a:r>
            <a:r>
              <a:rPr lang="es-CO" sz="1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se contrata desde la etapa lectiva son seis (6) meses.   Si se contrata desde la etapa productiva son tres (3) meses.</a:t>
            </a:r>
            <a:endParaRPr lang="es-CO" sz="1800" b="1" dirty="0">
              <a:effectLst/>
              <a:latin typeface="MS Reference Sans Serif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0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59755-8EFC-4D4A-9D00-DE645E16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REQUISITO PARA REALIZAR PRÁCTICA.</a:t>
            </a:r>
            <a:endParaRPr lang="es-CO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782C176-3896-FAE7-A775-A16351B0C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65100" algn="just">
              <a:lnSpc>
                <a:spcPct val="115000"/>
              </a:lnSpc>
              <a:tabLst>
                <a:tab pos="520700" algn="l"/>
              </a:tabLst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Haber cursado y aprobado todos los módulos correspondientes al primer nivel (si el aprendiz tiene alguno pendiente máximo deben de ser dos y ser transversales, de lo contrario, la práctica debe ser aplazada).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65100" indent="0" algn="just">
              <a:lnSpc>
                <a:spcPct val="115000"/>
              </a:lnSpc>
              <a:buNone/>
              <a:tabLst>
                <a:tab pos="520700" algn="l"/>
              </a:tabLst>
            </a:pP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65100" algn="just">
              <a:lnSpc>
                <a:spcPct val="115000"/>
              </a:lnSpc>
              <a:tabLst>
                <a:tab pos="520700" algn="l"/>
              </a:tabLst>
            </a:pP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Cancelar los derechos de matrícula, correspondientes al respectivo semestre académico y ajustarse a los procesos y plazos fijados en el calendario académico, adjuntando los requisitos para el desarrollo de la práctica.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65100" indent="0" algn="just">
              <a:lnSpc>
                <a:spcPct val="115000"/>
              </a:lnSpc>
              <a:buNone/>
              <a:tabLst>
                <a:tab pos="520700" algn="l"/>
              </a:tabLst>
            </a:pP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651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s-ES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PARÁGRAFO 1.  </a:t>
            </a: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Ningún (a) aprendiz podrá iniciar su proceso de práctica si aún no ha</a:t>
            </a:r>
            <a:r>
              <a:rPr lang="es-ES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legalizado su matrícula financiera y académica a excepción de los aprendices con Contrato aprendizaje, este punto es determinado por el líder del proceso de práctica y el supervisor.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65100" algn="just">
              <a:tabLst>
                <a:tab pos="520700" algn="l"/>
              </a:tabLst>
            </a:pPr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2405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95FC7F-DC94-4718-9A2A-EBCF566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35" y="1585174"/>
            <a:ext cx="11406623" cy="4351338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Participar de la inducción</a:t>
            </a:r>
          </a:p>
          <a:p>
            <a:r>
              <a:rPr lang="es-ES" dirty="0"/>
              <a:t>Enviar certificado EPS (solo los que van hacer la modalidad Proyecto productivo y practica empresarial)</a:t>
            </a:r>
          </a:p>
          <a:p>
            <a:r>
              <a:rPr lang="es-ES" dirty="0"/>
              <a:t>Registrar la hoja de vida SISE, participar del taller y entrevista (todas las modalidades de practica)</a:t>
            </a:r>
          </a:p>
          <a:p>
            <a:r>
              <a:rPr lang="es-ES" dirty="0"/>
              <a:t>Enviar documentación a tiempo</a:t>
            </a:r>
          </a:p>
          <a:p>
            <a:r>
              <a:rPr lang="es-ES" dirty="0"/>
              <a:t>Informar al supervisor de practica cuando inicia con la actividad</a:t>
            </a:r>
          </a:p>
          <a:p>
            <a:r>
              <a:rPr lang="es-ES" dirty="0"/>
              <a:t>Solicitar carta de presentación</a:t>
            </a:r>
          </a:p>
          <a:p>
            <a:r>
              <a:rPr lang="es-ES" dirty="0"/>
              <a:t>Asistir a las reuniones mensuales </a:t>
            </a:r>
          </a:p>
          <a:p>
            <a:r>
              <a:rPr lang="es-ES" dirty="0"/>
              <a:t>Informar cualquier anomalía </a:t>
            </a:r>
          </a:p>
          <a:p>
            <a:r>
              <a:rPr lang="es-ES" dirty="0"/>
              <a:t>Firma acta de aceptación y compromiso a la práctica externa.</a:t>
            </a:r>
          </a:p>
          <a:p>
            <a:r>
              <a:rPr lang="es-ES" dirty="0"/>
              <a:t>Carta laboral para los que realicen modalidad de practica: colaborador empresarial (homologar).</a:t>
            </a:r>
          </a:p>
          <a:p>
            <a:endParaRPr lang="es-CO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023DFB0-DF9A-593D-FCC8-D7C597DA41E7}"/>
              </a:ext>
            </a:extLst>
          </p:cNvPr>
          <p:cNvSpPr txBox="1">
            <a:spLocks/>
          </p:cNvSpPr>
          <p:nvPr/>
        </p:nvSpPr>
        <p:spPr>
          <a:xfrm>
            <a:off x="665135" y="3569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PROCEDIMIENTO PARA REALIZAR PRÁCTICA.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8570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3068" y="2876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b="1" dirty="0"/>
              <a:t>DEBERES Y DERECHOS </a:t>
            </a:r>
            <a:br>
              <a:rPr lang="es-CO" b="1" dirty="0"/>
            </a:br>
            <a:r>
              <a:rPr lang="es-CO" b="1" dirty="0"/>
              <a:t>DE LOS APRENDICES DE PRACTICA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2032000" y="1515292"/>
          <a:ext cx="7268754" cy="4833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F9E6369-E116-4C42-9491-254858872A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73617" y="3200677"/>
          <a:ext cx="1571038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Document" showAsIcon="1" r:id="rId8" imgW="914400" imgH="771480" progId="Word.Document.12">
                  <p:link updateAutomatic="1"/>
                </p:oleObj>
              </mc:Choice>
              <mc:Fallback>
                <p:oleObj name="Document" showAsIcon="1" r:id="rId8" imgW="914400" imgH="771480" progId="Word.Documen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1F9E6369-E116-4C42-9491-254858872A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73617" y="3200677"/>
                        <a:ext cx="1571038" cy="132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9585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DOCUMENTACIÓN DE LOS APRENDICES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7780" y="1427644"/>
            <a:ext cx="12024220" cy="5065231"/>
          </a:xfrm>
        </p:spPr>
        <p:txBody>
          <a:bodyPr>
            <a:norm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Hoja de vida 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CO" sz="1200" i="1" dirty="0">
                <a:latin typeface="Arial" panose="020B0604020202020204" pitchFamily="34" charset="0"/>
                <a:cs typeface="Arial" panose="020B0604020202020204" pitchFamily="34" charset="0"/>
              </a:rPr>
              <a:t>todos las modalidades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Seguimiento al cumplimiento de actividades </a:t>
            </a:r>
            <a:r>
              <a:rPr lang="es-CO" sz="1200" i="1" dirty="0">
                <a:latin typeface="Arial" panose="020B0604020202020204" pitchFamily="34" charset="0"/>
                <a:cs typeface="Arial" panose="020B0604020202020204" pitchFamily="34" charset="0"/>
              </a:rPr>
              <a:t>(solo para contrato de aprendizaje y practica empresarial)  </a:t>
            </a: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Carta de presentación 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(solo para contrato de aprendizaje y practica empresarial) </a:t>
            </a: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Proyecto productivo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4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300.FO.GA.45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constancia practicas </a:t>
            </a:r>
            <a:r>
              <a:rPr lang="es-CO" sz="1200" i="1" dirty="0">
                <a:latin typeface="Arial" panose="020B0604020202020204" pitchFamily="34" charset="0"/>
                <a:cs typeface="Arial" panose="020B0604020202020204" pitchFamily="34" charset="0"/>
              </a:rPr>
              <a:t>(solo para contrato de aprendizaje y practica empresarial)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acta de aceptación 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CO" sz="1200" i="1" dirty="0">
                <a:latin typeface="Arial" panose="020B0604020202020204" pitchFamily="34" charset="0"/>
                <a:cs typeface="Arial" panose="020B0604020202020204" pitchFamily="34" charset="0"/>
              </a:rPr>
              <a:t>todos las modalidades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carta laboral </a:t>
            </a:r>
            <a:r>
              <a:rPr lang="es-CO" sz="1200" i="1" dirty="0">
                <a:latin typeface="Arial" panose="020B0604020202020204" pitchFamily="34" charset="0"/>
                <a:cs typeface="Arial" panose="020B0604020202020204" pitchFamily="34" charset="0"/>
              </a:rPr>
              <a:t>(solo para colaborador empresarial)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Eps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arl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(solo para practica empresarial y proyecto productivo)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Convenio de practicas / contrato de aprendizaje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F557C46-2625-4FD1-8170-061B1A1CF4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100052"/>
              </p:ext>
            </p:extLst>
          </p:nvPr>
        </p:nvGraphicFramePr>
        <p:xfrm>
          <a:off x="167780" y="146831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Document" showAsIcon="1" r:id="rId3" imgW="914400" imgH="771480" progId="Word.Document.12">
                  <p:link updateAutomatic="1"/>
                </p:oleObj>
              </mc:Choice>
              <mc:Fallback>
                <p:oleObj name="Document" showAsIcon="1" r:id="rId3" imgW="914400" imgH="771480" progId="Word.Document.12">
                  <p:link updateAutomatic="1"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98CEB180-72E2-8398-FAE6-D6F2D511EE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780" y="146831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5B79EA5C-4BA2-485B-BBFC-248731731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024441"/>
              </p:ext>
            </p:extLst>
          </p:nvPr>
        </p:nvGraphicFramePr>
        <p:xfrm>
          <a:off x="167780" y="189475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Document" showAsIcon="1" r:id="rId5" imgW="914400" imgH="771480" progId="Word.Document.12">
                  <p:link updateAutomatic="1"/>
                </p:oleObj>
              </mc:Choice>
              <mc:Fallback>
                <p:oleObj name="Document" showAsIcon="1" r:id="rId5" imgW="914400" imgH="771480" progId="Word.Document.12">
                  <p:link updateAutomatic="1"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33B8BB8A-902A-B75B-8AB1-1C84D9D770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780" y="189475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921323C-3CF7-42ED-9124-EC875C537F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960735"/>
              </p:ext>
            </p:extLst>
          </p:nvPr>
        </p:nvGraphicFramePr>
        <p:xfrm>
          <a:off x="180923" y="251949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Document" showAsIcon="1" r:id="rId7" imgW="914400" imgH="771480" progId="Word.Document.12">
                  <p:link updateAutomatic="1"/>
                </p:oleObj>
              </mc:Choice>
              <mc:Fallback>
                <p:oleObj name="Document" showAsIcon="1" r:id="rId7" imgW="914400" imgH="771480" progId="Word.Document.12">
                  <p:link updateAutomatic="1"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B3520721-9606-9D18-43B8-C6A5CD3AC2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0923" y="251949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08846079-625B-4AF2-87A3-A311227613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431419"/>
              </p:ext>
            </p:extLst>
          </p:nvPr>
        </p:nvGraphicFramePr>
        <p:xfrm>
          <a:off x="194066" y="352999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Document" showAsIcon="1" r:id="rId9" imgW="914400" imgH="771480" progId="Word.Document.12">
                  <p:link updateAutomatic="1"/>
                </p:oleObj>
              </mc:Choice>
              <mc:Fallback>
                <p:oleObj name="Document" showAsIcon="1" r:id="rId9" imgW="914400" imgH="771480" progId="Word.Document.12">
                  <p:link updateAutomatic="1"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86674031-3669-C562-9335-5908544573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4066" y="352999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89DA6940-FEBD-4227-A416-7C7DACA1E6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70985"/>
              </p:ext>
            </p:extLst>
          </p:nvPr>
        </p:nvGraphicFramePr>
        <p:xfrm>
          <a:off x="194066" y="405478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Document" showAsIcon="1" r:id="rId11" imgW="914400" imgH="771480" progId="Word.Document.12">
                  <p:link updateAutomatic="1"/>
                </p:oleObj>
              </mc:Choice>
              <mc:Fallback>
                <p:oleObj name="Document" showAsIcon="1" r:id="rId11" imgW="914400" imgH="771480" progId="Word.Document.12">
                  <p:link updateAutomatic="1"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53E5377A-1B8A-827E-C859-4247D36693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4066" y="405478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E237D1DB-A1CA-419A-AE8C-62F7D0496B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313067"/>
              </p:ext>
            </p:extLst>
          </p:nvPr>
        </p:nvGraphicFramePr>
        <p:xfrm>
          <a:off x="167780" y="304428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Document" showAsIcon="1" r:id="rId13" imgW="914400" imgH="771480" progId="Word.Document.12">
                  <p:link updateAutomatic="1"/>
                </p:oleObj>
              </mc:Choice>
              <mc:Fallback>
                <p:oleObj name="Document" showAsIcon="1" r:id="rId13" imgW="914400" imgH="77148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7780" y="304428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4900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4FCE68-0DDD-4FC2-87BE-52C7C73BF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027"/>
            <a:ext cx="10515600" cy="4817946"/>
          </a:xfrm>
        </p:spPr>
        <p:txBody>
          <a:bodyPr>
            <a:normAutofit fontScale="77500" lnSpcReduction="20000"/>
          </a:bodyPr>
          <a:lstStyle/>
          <a:p>
            <a:endParaRPr lang="es-ES" dirty="0"/>
          </a:p>
          <a:p>
            <a:pPr algn="just"/>
            <a:r>
              <a:rPr lang="es-ES" dirty="0"/>
              <a:t>El Instituto no está obligado o comprometido en ningún</a:t>
            </a:r>
            <a:r>
              <a:rPr lang="es-ES" b="1" dirty="0"/>
              <a:t> </a:t>
            </a:r>
            <a:r>
              <a:rPr lang="es-ES" dirty="0"/>
              <a:t>momento a asignar vacantes de práctica. Las gestiones realizadas se consideran  parte del apoyo al proceso.</a:t>
            </a:r>
            <a:endParaRPr lang="es-CO" dirty="0"/>
          </a:p>
          <a:p>
            <a:pPr algn="just"/>
            <a:r>
              <a:rPr lang="es-ES" dirty="0"/>
              <a:t> </a:t>
            </a:r>
            <a:r>
              <a:rPr lang="es-ES" b="1" dirty="0"/>
              <a:t> </a:t>
            </a:r>
            <a:r>
              <a:rPr lang="es-ES" dirty="0"/>
              <a:t>El (la) aprendiz podrá realizar su proceso de práctica formativa, en dos (2) instituciones diferentes como máximo; cumpliendo en cada institución con los horarios acordados.</a:t>
            </a:r>
            <a:endParaRPr lang="es-CO" dirty="0"/>
          </a:p>
          <a:p>
            <a:pPr algn="just"/>
            <a:r>
              <a:rPr lang="es-ES" dirty="0"/>
              <a:t> Sólo se aceptará cambio de centro de práctica durante los quince (15) primeros días, después de haber iniciado su proceso de práctica. </a:t>
            </a:r>
          </a:p>
          <a:p>
            <a:pPr algn="just"/>
            <a:r>
              <a:rPr lang="es-ES" dirty="0"/>
              <a:t>Un (una) aprendiz podrá aplazar la práctica empresarial para el     siguiente</a:t>
            </a:r>
            <a:r>
              <a:rPr lang="es-ES" b="1" dirty="0"/>
              <a:t> </a:t>
            </a:r>
            <a:r>
              <a:rPr lang="es-ES" dirty="0"/>
              <a:t>semestre, para ello deberá hacerlo por escrito y durante el primer mes de iniciado el semestre.</a:t>
            </a:r>
          </a:p>
          <a:p>
            <a:pPr algn="just"/>
            <a:r>
              <a:rPr lang="es-CO" dirty="0"/>
              <a:t>La práctica es una actividad de carácter estrictamente académico. En ningún momento constituye un vínculo laboral entre el estudiante-aprendiz y el IMETY o la Empresa o Entidad en la cual se realizan las prácticas.</a:t>
            </a:r>
          </a:p>
          <a:p>
            <a:pPr algn="just"/>
            <a:r>
              <a:rPr lang="es-CO" dirty="0"/>
              <a:t>Para el tema de certificación es deber de los estudiantes pagar los derechos de certificación y estampillas, ya los gastos de grado (toga, fotos, alquiler local, ceremonia, diploma…) corre por cuenta de los estudiantes, debido a que nosotros por ser institución publica no podemos generar gastos de presupuesto en este tipo de eventos.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D868A73-ED79-4C53-8B6F-12449B773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400"/>
            <a:ext cx="10515600" cy="1325563"/>
          </a:xfrm>
        </p:spPr>
        <p:txBody>
          <a:bodyPr/>
          <a:lstStyle/>
          <a:p>
            <a:r>
              <a:rPr lang="es-CO" dirty="0"/>
              <a:t>PARA TENER EN CUENTA</a:t>
            </a:r>
          </a:p>
        </p:txBody>
      </p:sp>
    </p:spTree>
    <p:extLst>
      <p:ext uri="{BB962C8B-B14F-4D97-AF65-F5344CB8AC3E}">
        <p14:creationId xmlns:p14="http://schemas.microsoft.com/office/powerpoint/2010/main" val="230480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819AA47-E0FA-4345-99FF-E037E333D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157" y="-206121"/>
            <a:ext cx="10515600" cy="1325563"/>
          </a:xfrm>
        </p:spPr>
        <p:txBody>
          <a:bodyPr/>
          <a:lstStyle/>
          <a:p>
            <a:pPr algn="ctr"/>
            <a:r>
              <a:rPr lang="es-ES" b="1" dirty="0"/>
              <a:t>CRONOGRAMA DE PRÁCTICAS</a:t>
            </a:r>
            <a:endParaRPr lang="es-CO" b="1" dirty="0"/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A6F276A-44BB-CD34-34DB-BC05147180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21252" y="318602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Worksheet" showAsIcon="1" r:id="rId3" imgW="914400" imgH="771480" progId="Excel.Sheet.12">
                  <p:link updateAutomatic="1"/>
                </p:oleObj>
              </mc:Choice>
              <mc:Fallback>
                <p:oleObj name="Worksheet" showAsIcon="1" r:id="rId3" imgW="914400" imgH="771480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6A6F276A-44BB-CD34-34DB-BC05147180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21252" y="318602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E4F0439C-DB9E-4FFF-B871-29C724C689DD}"/>
              </a:ext>
            </a:extLst>
          </p:cNvPr>
          <p:cNvSpPr txBox="1">
            <a:spLocks/>
          </p:cNvSpPr>
          <p:nvPr/>
        </p:nvSpPr>
        <p:spPr>
          <a:xfrm>
            <a:off x="20052" y="22462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O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8E1503-3A6E-4F68-B4D3-579E37A30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865" y="843184"/>
            <a:ext cx="4784270" cy="542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6CB3348-D171-4618-AC6E-FE3E7B172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5215"/>
            <a:ext cx="10515600" cy="1325563"/>
          </a:xfrm>
        </p:spPr>
        <p:txBody>
          <a:bodyPr/>
          <a:lstStyle/>
          <a:p>
            <a:r>
              <a:rPr lang="es-ES" b="1" dirty="0"/>
              <a:t>LISTADO DE ESTUDIANTES 2 SEMESTRE 2024-1</a:t>
            </a:r>
            <a:endParaRPr lang="es-CO" b="1" dirty="0"/>
          </a:p>
        </p:txBody>
      </p:sp>
      <p:graphicFrame>
        <p:nvGraphicFramePr>
          <p:cNvPr id="2" name="Objeto 1">
            <a:hlinkClick r:id="rId3" action="ppaction://hlinkfile"/>
            <a:extLst>
              <a:ext uri="{FF2B5EF4-FFF2-40B4-BE49-F238E27FC236}">
                <a16:creationId xmlns:a16="http://schemas.microsoft.com/office/drawing/2014/main" id="{31CF64F9-3D4F-404B-94FB-1E7BC3DB6D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0762" y="1989873"/>
          <a:ext cx="3009181" cy="339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Document" r:id="rId4" imgW="9608941" imgH="7392502" progId="Word.Document.12">
                  <p:link updateAutomatic="1"/>
                </p:oleObj>
              </mc:Choice>
              <mc:Fallback>
                <p:oleObj name="Document" r:id="rId4" imgW="9608941" imgH="7392502" progId="Word.Document.12">
                  <p:link updateAutomatic="1"/>
                  <p:pic>
                    <p:nvPicPr>
                      <p:cNvPr id="2" name="Objeto 1">
                        <a:hlinkClick r:id="" action="ppaction://hlinkfile"/>
                        <a:extLst>
                          <a:ext uri="{FF2B5EF4-FFF2-40B4-BE49-F238E27FC236}">
                            <a16:creationId xmlns:a16="http://schemas.microsoft.com/office/drawing/2014/main" id="{31CF64F9-3D4F-404B-94FB-1E7BC3DB6D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0762" y="1989873"/>
                        <a:ext cx="3009181" cy="339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BE1ED83-2C6F-BBC9-FA7F-ECD1D341D30D}"/>
              </a:ext>
            </a:extLst>
          </p:cNvPr>
          <p:cNvGraphicFramePr/>
          <p:nvPr/>
        </p:nvGraphicFramePr>
        <p:xfrm>
          <a:off x="4942935" y="2083803"/>
          <a:ext cx="5313872" cy="339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D79F8254-5482-91D6-87CE-6F520F7208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24298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Worksheet" showAsIcon="1" r:id="rId11" imgW="914400" imgH="771480" progId="Excel.Sheet.8">
                  <p:link updateAutomatic="1"/>
                </p:oleObj>
              </mc:Choice>
              <mc:Fallback>
                <p:oleObj name="Worksheet" showAsIcon="1" r:id="rId11" imgW="914400" imgH="771480" progId="Excel.Sheet.8">
                  <p:link updateAutomatic="1"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D79F8254-5482-91D6-87CE-6F520F7208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38800" y="24298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90AFD6EB-1A54-34A4-75E7-EFBCBC0288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364133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Worksheet" showAsIcon="1" r:id="rId13" imgW="914400" imgH="771480" progId="Excel.Sheet.8">
                  <p:link updateAutomatic="1"/>
                </p:oleObj>
              </mc:Choice>
              <mc:Fallback>
                <p:oleObj name="Worksheet" showAsIcon="1" r:id="rId13" imgW="914400" imgH="771480" progId="Excel.Sheet.8">
                  <p:link updateAutomatic="1"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90AFD6EB-1A54-34A4-75E7-EFBCBC0288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38800" y="364133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978C3C13-7871-44CF-7FBF-DB7D242789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484877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Worksheet" showAsIcon="1" r:id="rId15" imgW="914400" imgH="771480" progId="Excel.Sheet.8">
                  <p:link updateAutomatic="1"/>
                </p:oleObj>
              </mc:Choice>
              <mc:Fallback>
                <p:oleObj name="Worksheet" showAsIcon="1" r:id="rId15" imgW="914400" imgH="771480" progId="Excel.Sheet.8">
                  <p:link updateAutomatic="1"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978C3C13-7871-44CF-7FBF-DB7D242789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38800" y="484877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1580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55B249F-116B-7BC4-2651-8E114D8B0742}"/>
              </a:ext>
            </a:extLst>
          </p:cNvPr>
          <p:cNvSpPr txBox="1"/>
          <p:nvPr/>
        </p:nvSpPr>
        <p:spPr>
          <a:xfrm>
            <a:off x="3174521" y="732811"/>
            <a:ext cx="53776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/>
              <a:t>PROCEDIMIENTOS</a:t>
            </a:r>
            <a:r>
              <a:rPr lang="es-ES" dirty="0"/>
              <a:t> </a:t>
            </a:r>
            <a:endParaRPr lang="es-CO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E7D4632-1672-0077-5066-E418A4C39B5A}"/>
              </a:ext>
            </a:extLst>
          </p:cNvPr>
          <p:cNvGraphicFramePr/>
          <p:nvPr/>
        </p:nvGraphicFramePr>
        <p:xfrm>
          <a:off x="548255" y="1953242"/>
          <a:ext cx="8311073" cy="4042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F203FDF-233E-FD41-12C8-0AC3034B6E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494421"/>
              </p:ext>
            </p:extLst>
          </p:nvPr>
        </p:nvGraphicFramePr>
        <p:xfrm>
          <a:off x="8920683" y="24172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Documento" showAsIcon="1" r:id="rId8" imgW="914400" imgH="771480" progId="Word.Document.12">
                  <p:link updateAutomatic="1"/>
                </p:oleObj>
              </mc:Choice>
              <mc:Fallback>
                <p:oleObj name="Documento" showAsIcon="1" r:id="rId8" imgW="914400" imgH="771480" progId="Word.Document.12">
                  <p:link updateAutomatic="1"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7F203FDF-233E-FD41-12C8-0AC3034B6E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20683" y="24172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5065C008-54BD-DAF6-5E53-9249EE2F8B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002982"/>
              </p:ext>
            </p:extLst>
          </p:nvPr>
        </p:nvGraphicFramePr>
        <p:xfrm>
          <a:off x="8993260" y="467885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Documento" showAsIcon="1" r:id="rId8" imgW="914400" imgH="771480" progId="Word.Document.12">
                  <p:link updateAutomatic="1"/>
                </p:oleObj>
              </mc:Choice>
              <mc:Fallback>
                <p:oleObj name="Documento" showAsIcon="1" r:id="rId8" imgW="914400" imgH="771480" progId="Word.Document.12">
                  <p:link updateAutomatic="1"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5065C008-54BD-DAF6-5E53-9249EE2F8B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93260" y="467885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619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CE8171-4187-4CB9-8AA1-779341C6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587" y="4844359"/>
            <a:ext cx="2951922" cy="1325563"/>
          </a:xfrm>
        </p:spPr>
        <p:txBody>
          <a:bodyPr/>
          <a:lstStyle/>
          <a:p>
            <a:pPr algn="ctr"/>
            <a:r>
              <a:rPr lang="es-ES" b="1" dirty="0"/>
              <a:t>¡GRACIAS!</a:t>
            </a:r>
            <a:endParaRPr lang="es-CO" b="1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B531730-454E-4286-975B-9957375FD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628" y="1443934"/>
            <a:ext cx="64770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05ECD9A-B9CB-4D43-821D-CF6D2A10AD19}"/>
              </a:ext>
            </a:extLst>
          </p:cNvPr>
          <p:cNvSpPr txBox="1"/>
          <p:nvPr/>
        </p:nvSpPr>
        <p:spPr>
          <a:xfrm>
            <a:off x="61043" y="517765"/>
            <a:ext cx="6479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0" i="0" dirty="0">
                <a:solidFill>
                  <a:srgbClr val="1F1F1F"/>
                </a:solidFill>
                <a:effectLst/>
                <a:latin typeface="Google Sans"/>
              </a:rPr>
              <a:t>Enviar documentación al siguiente correo: </a:t>
            </a:r>
            <a:r>
              <a:rPr lang="es-ES" b="0" i="0" dirty="0">
                <a:solidFill>
                  <a:srgbClr val="1F1F1F"/>
                </a:solidFill>
                <a:effectLst/>
                <a:latin typeface="Google Sans"/>
                <a:hlinkClick r:id="rId3"/>
              </a:rPr>
              <a:t>practicas@imety.edu.co</a:t>
            </a:r>
            <a:r>
              <a:rPr lang="es-ES" b="0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endParaRPr lang="es-ES" b="0" i="0" dirty="0">
              <a:solidFill>
                <a:srgbClr val="303030"/>
              </a:solidFill>
              <a:effectLst/>
              <a:latin typeface="Google Sans"/>
            </a:endParaRPr>
          </a:p>
          <a:p>
            <a:r>
              <a:rPr lang="es-ES" dirty="0"/>
              <a:t>Atención: 3146687555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890443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913</Words>
  <Application>Microsoft Office PowerPoint</Application>
  <PresentationFormat>Panorámica</PresentationFormat>
  <Paragraphs>80</Paragraphs>
  <Slides>13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Vínculos</vt:lpstr>
      </vt:variant>
      <vt:variant>
        <vt:i4>14</vt:i4>
      </vt:variant>
      <vt:variant>
        <vt:lpstr>Títulos de diapositiva</vt:lpstr>
      </vt:variant>
      <vt:variant>
        <vt:i4>13</vt:i4>
      </vt:variant>
    </vt:vector>
  </HeadingPairs>
  <TitlesOfParts>
    <vt:vector size="35" baseType="lpstr">
      <vt:lpstr>Arial</vt:lpstr>
      <vt:lpstr>Calibri</vt:lpstr>
      <vt:lpstr>Calibri Light</vt:lpstr>
      <vt:lpstr>Google Sans</vt:lpstr>
      <vt:lpstr>MS Reference Sans Serif</vt:lpstr>
      <vt:lpstr>Symbol</vt:lpstr>
      <vt:lpstr>Times New Roman</vt:lpstr>
      <vt:lpstr>Tema de Office</vt:lpstr>
      <vt:lpstr>file:///H:\Unidades%20compartidas\Prácticas\2022\2022-1\pacto%20de%20convivencia%20(1)%20(2).docx</vt:lpstr>
      <vt:lpstr>file:///F:\hoja%20de%20vida.docx</vt:lpstr>
      <vt:lpstr>file:///F:\2023\seguimiento%20al%20cumplimiento%20de%20actividades\300.FO.GA.29%20SEG%20CUMPLIMIENTO%20ACTIVIDADES%20(17).docx</vt:lpstr>
      <vt:lpstr>file:///F:\2023\cartas%20d%20epresentacion\deporte.docx</vt:lpstr>
      <vt:lpstr>file:///F:\2023\proyecto%20productivo%20y%20constancoa%20practicas\300.FO.GA.47%20CONSTANCIA%20DE%20PRACTICAS.docx</vt:lpstr>
      <vt:lpstr>file:///F:\2023\aceptacion%20y%20compromiso%20practica\300.FO.GA.48%20%20ACTA%20DE%20ACEPTACION%20Y%20COMPROMISO%20A%20LA%20PRACTICA%20EXTERNA.docx</vt:lpstr>
      <vt:lpstr>file:///C:\Users\57312\Desktop\2024\proyecto%20productivo%20y%20constancoa%20practicas\300.FO.GA.45%20MODELO%20DE%20PROYECTO%20PRODUCTIVO%202024%20(1).docx</vt:lpstr>
      <vt:lpstr>file:///F:\2023\cronograma%20practicas%20y%20reuniones%20mensuaes\CRONOGRAMA%20PRACTICAS%202023-1.xlsx</vt:lpstr>
      <vt:lpstr>file:///K:\SEGUNDO%20JULI.docx</vt:lpstr>
      <vt:lpstr>file:///F:\2023\mañana.xls</vt:lpstr>
      <vt:lpstr>file:///F:\2023\tarde.xls</vt:lpstr>
      <vt:lpstr>file:///F:\2023\noche.xls</vt:lpstr>
      <vt:lpstr>file:///F:\2023\procedimiento%20supervision%20practica\300.PR.GA.10%20PROCEDIMIENTO%20SUPERVISION%20PRACTICA%20(1)%20(1).docx</vt:lpstr>
      <vt:lpstr>file:///F:\2023\procedimiento%20supervision%20practica\300.PR.GA.10%20PROCEDIMIENTO%20SUPERVISION%20PRACTICA%20(1)%20(1).docx</vt:lpstr>
      <vt:lpstr> INDUCCIÓN Y REINDUCCION  PRÁCTICAS LABORALES DE LOS (LAS) APRENDICES 2 SEMESTRE  2024-1 </vt:lpstr>
      <vt:lpstr>OBJETIVO </vt:lpstr>
      <vt:lpstr>MODALIDADES DE LAS PRÁCTICAS</vt:lpstr>
      <vt:lpstr>DURACIÓN DE LA PRÁCTICA LABORAL.</vt:lpstr>
      <vt:lpstr>REQUISITO PARA REALIZAR PRÁCTICA.</vt:lpstr>
      <vt:lpstr>Presentación de PowerPoint</vt:lpstr>
      <vt:lpstr>DEBERES Y DERECHOS  DE LOS APRENDICES DE PRACTICA </vt:lpstr>
      <vt:lpstr>DOCUMENTACIÓN DE LOS APRENDICES</vt:lpstr>
      <vt:lpstr>PARA TENER EN CUENTA</vt:lpstr>
      <vt:lpstr>CRONOGRAMA DE PRÁCTICAS</vt:lpstr>
      <vt:lpstr>LISTADO DE ESTUDIANTES 2 SEMESTRE 2024-1</vt:lpstr>
      <vt:lpstr>Presentación de PowerPoint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Frank Muriel</dc:creator>
  <cp:lastModifiedBy>573128067321</cp:lastModifiedBy>
  <cp:revision>45</cp:revision>
  <dcterms:created xsi:type="dcterms:W3CDTF">2024-01-19T16:01:02Z</dcterms:created>
  <dcterms:modified xsi:type="dcterms:W3CDTF">2024-02-29T14:00:20Z</dcterms:modified>
</cp:coreProperties>
</file>