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7" r:id="rId3"/>
    <p:sldId id="257" r:id="rId4"/>
    <p:sldId id="270" r:id="rId5"/>
    <p:sldId id="271" r:id="rId6"/>
    <p:sldId id="272" r:id="rId7"/>
    <p:sldId id="273" r:id="rId8"/>
    <p:sldId id="274" r:id="rId9"/>
    <p:sldId id="268" r:id="rId10"/>
    <p:sldId id="258" r:id="rId11"/>
    <p:sldId id="275" r:id="rId12"/>
    <p:sldId id="276" r:id="rId13"/>
    <p:sldId id="281" r:id="rId14"/>
    <p:sldId id="282" r:id="rId15"/>
    <p:sldId id="283" r:id="rId16"/>
    <p:sldId id="284" r:id="rId17"/>
    <p:sldId id="277" r:id="rId18"/>
    <p:sldId id="278" r:id="rId19"/>
    <p:sldId id="279" r:id="rId20"/>
    <p:sldId id="290" r:id="rId21"/>
    <p:sldId id="291" r:id="rId22"/>
    <p:sldId id="292" r:id="rId23"/>
    <p:sldId id="293" r:id="rId24"/>
    <p:sldId id="280" r:id="rId25"/>
    <p:sldId id="285" r:id="rId26"/>
    <p:sldId id="286" r:id="rId27"/>
    <p:sldId id="287" r:id="rId28"/>
    <p:sldId id="288" r:id="rId29"/>
    <p:sldId id="289" r:id="rId30"/>
    <p:sldId id="294" r:id="rId31"/>
    <p:sldId id="295" r:id="rId32"/>
    <p:sldId id="259" r:id="rId33"/>
    <p:sldId id="260" r:id="rId34"/>
    <p:sldId id="261" r:id="rId35"/>
    <p:sldId id="262" r:id="rId36"/>
    <p:sldId id="296" r:id="rId37"/>
    <p:sldId id="263" r:id="rId38"/>
    <p:sldId id="264" r:id="rId39"/>
    <p:sldId id="265" r:id="rId40"/>
    <p:sldId id="266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8A2B83-6000-4C8E-A8D4-F813FB392200}" v="8465" dt="2021-04-27T16:11:21.8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eria gomez miranda" userId="073716558371d590" providerId="LiveId" clId="{6B8A2B83-6000-4C8E-A8D4-F813FB392200}"/>
    <pc:docChg chg="undo custSel addSld delSld modSld sldOrd">
      <pc:chgData name="valeria gomez miranda" userId="073716558371d590" providerId="LiveId" clId="{6B8A2B83-6000-4C8E-A8D4-F813FB392200}" dt="2021-04-27T16:17:17.540" v="9250" actId="47"/>
      <pc:docMkLst>
        <pc:docMk/>
      </pc:docMkLst>
      <pc:sldChg chg="modSp mod">
        <pc:chgData name="valeria gomez miranda" userId="073716558371d590" providerId="LiveId" clId="{6B8A2B83-6000-4C8E-A8D4-F813FB392200}" dt="2021-04-27T15:12:12.479" v="7721" actId="20577"/>
        <pc:sldMkLst>
          <pc:docMk/>
          <pc:sldMk cId="234446560" sldId="256"/>
        </pc:sldMkLst>
        <pc:spChg chg="mod">
          <ac:chgData name="valeria gomez miranda" userId="073716558371d590" providerId="LiveId" clId="{6B8A2B83-6000-4C8E-A8D4-F813FB392200}" dt="2021-04-27T15:12:12.479" v="7721" actId="20577"/>
          <ac:spMkLst>
            <pc:docMk/>
            <pc:sldMk cId="234446560" sldId="256"/>
            <ac:spMk id="3" creationId="{71BE8561-5A37-48EE-8916-F03B3C6AC942}"/>
          </ac:spMkLst>
        </pc:spChg>
      </pc:sldChg>
      <pc:sldChg chg="modSp">
        <pc:chgData name="valeria gomez miranda" userId="073716558371d590" providerId="LiveId" clId="{6B8A2B83-6000-4C8E-A8D4-F813FB392200}" dt="2021-04-27T15:53:46.437" v="9027" actId="14100"/>
        <pc:sldMkLst>
          <pc:docMk/>
          <pc:sldMk cId="908257302" sldId="257"/>
        </pc:sldMkLst>
        <pc:graphicFrameChg chg="mod">
          <ac:chgData name="valeria gomez miranda" userId="073716558371d590" providerId="LiveId" clId="{6B8A2B83-6000-4C8E-A8D4-F813FB392200}" dt="2021-04-27T15:53:46.437" v="9027" actId="14100"/>
          <ac:graphicFrameMkLst>
            <pc:docMk/>
            <pc:sldMk cId="908257302" sldId="257"/>
            <ac:graphicFrameMk id="4" creationId="{1C78AC5F-0228-46AB-94FF-7A0495607A58}"/>
          </ac:graphicFrameMkLst>
        </pc:graphicFrameChg>
      </pc:sldChg>
      <pc:sldChg chg="modSp mod">
        <pc:chgData name="valeria gomez miranda" userId="073716558371d590" providerId="LiveId" clId="{6B8A2B83-6000-4C8E-A8D4-F813FB392200}" dt="2021-04-27T15:59:35.472" v="9092" actId="208"/>
        <pc:sldMkLst>
          <pc:docMk/>
          <pc:sldMk cId="2777263851" sldId="258"/>
        </pc:sldMkLst>
        <pc:spChg chg="mod">
          <ac:chgData name="valeria gomez miranda" userId="073716558371d590" providerId="LiveId" clId="{6B8A2B83-6000-4C8E-A8D4-F813FB392200}" dt="2021-04-27T15:59:30.687" v="9090" actId="208"/>
          <ac:spMkLst>
            <pc:docMk/>
            <pc:sldMk cId="2777263851" sldId="258"/>
            <ac:spMk id="4" creationId="{A3712467-7F02-4060-9210-5BB09CEEADCF}"/>
          </ac:spMkLst>
        </pc:spChg>
        <pc:spChg chg="mod">
          <ac:chgData name="valeria gomez miranda" userId="073716558371d590" providerId="LiveId" clId="{6B8A2B83-6000-4C8E-A8D4-F813FB392200}" dt="2021-04-27T15:59:35.472" v="9092" actId="208"/>
          <ac:spMkLst>
            <pc:docMk/>
            <pc:sldMk cId="2777263851" sldId="258"/>
            <ac:spMk id="11" creationId="{6FED0CF7-B0B1-47CD-9E82-A4948B0A0FC9}"/>
          </ac:spMkLst>
        </pc:spChg>
      </pc:sldChg>
      <pc:sldChg chg="addSp delSp modSp mod">
        <pc:chgData name="valeria gomez miranda" userId="073716558371d590" providerId="LiveId" clId="{6B8A2B83-6000-4C8E-A8D4-F813FB392200}" dt="2021-04-27T16:09:01.466" v="9217" actId="208"/>
        <pc:sldMkLst>
          <pc:docMk/>
          <pc:sldMk cId="4266973736" sldId="259"/>
        </pc:sldMkLst>
        <pc:spChg chg="mod">
          <ac:chgData name="valeria gomez miranda" userId="073716558371d590" providerId="LiveId" clId="{6B8A2B83-6000-4C8E-A8D4-F813FB392200}" dt="2021-04-26T16:09:18.485" v="7685" actId="122"/>
          <ac:spMkLst>
            <pc:docMk/>
            <pc:sldMk cId="4266973736" sldId="259"/>
            <ac:spMk id="2" creationId="{D8456654-62AD-437C-A326-2FD84F8D69C9}"/>
          </ac:spMkLst>
        </pc:spChg>
        <pc:spChg chg="del">
          <ac:chgData name="valeria gomez miranda" userId="073716558371d590" providerId="LiveId" clId="{6B8A2B83-6000-4C8E-A8D4-F813FB392200}" dt="2021-04-26T16:09:21.377" v="7686" actId="478"/>
          <ac:spMkLst>
            <pc:docMk/>
            <pc:sldMk cId="4266973736" sldId="259"/>
            <ac:spMk id="3" creationId="{7183740C-0E6E-43F4-96EF-69E68E6ED67A}"/>
          </ac:spMkLst>
        </pc:spChg>
        <pc:graphicFrameChg chg="add mod">
          <ac:chgData name="valeria gomez miranda" userId="073716558371d590" providerId="LiveId" clId="{6B8A2B83-6000-4C8E-A8D4-F813FB392200}" dt="2021-04-27T16:09:01.466" v="9217" actId="208"/>
          <ac:graphicFrameMkLst>
            <pc:docMk/>
            <pc:sldMk cId="4266973736" sldId="259"/>
            <ac:graphicFrameMk id="4" creationId="{AA48968C-67CB-4016-AEC1-3431A2B21403}"/>
          </ac:graphicFrameMkLst>
        </pc:graphicFrameChg>
      </pc:sldChg>
      <pc:sldChg chg="addSp delSp modSp mod ord">
        <pc:chgData name="valeria gomez miranda" userId="073716558371d590" providerId="LiveId" clId="{6B8A2B83-6000-4C8E-A8D4-F813FB392200}" dt="2021-04-26T16:09:08.218" v="7658" actId="1076"/>
        <pc:sldMkLst>
          <pc:docMk/>
          <pc:sldMk cId="2345612705" sldId="260"/>
        </pc:sldMkLst>
        <pc:spChg chg="del">
          <ac:chgData name="valeria gomez miranda" userId="073716558371d590" providerId="LiveId" clId="{6B8A2B83-6000-4C8E-A8D4-F813FB392200}" dt="2021-04-26T16:08:52.479" v="7617" actId="478"/>
          <ac:spMkLst>
            <pc:docMk/>
            <pc:sldMk cId="2345612705" sldId="260"/>
            <ac:spMk id="2" creationId="{E90E332A-0BBE-4836-93FA-8DDD0602CCD7}"/>
          </ac:spMkLst>
        </pc:spChg>
        <pc:spChg chg="del">
          <ac:chgData name="valeria gomez miranda" userId="073716558371d590" providerId="LiveId" clId="{6B8A2B83-6000-4C8E-A8D4-F813FB392200}" dt="2021-04-26T16:08:49.615" v="7616" actId="478"/>
          <ac:spMkLst>
            <pc:docMk/>
            <pc:sldMk cId="2345612705" sldId="260"/>
            <ac:spMk id="3" creationId="{9769DE77-1CD2-4DA3-B3A7-E0F157E992DA}"/>
          </ac:spMkLst>
        </pc:spChg>
        <pc:picChg chg="add mod">
          <ac:chgData name="valeria gomez miranda" userId="073716558371d590" providerId="LiveId" clId="{6B8A2B83-6000-4C8E-A8D4-F813FB392200}" dt="2021-04-26T16:09:08.218" v="7658" actId="1076"/>
          <ac:picMkLst>
            <pc:docMk/>
            <pc:sldMk cId="2345612705" sldId="260"/>
            <ac:picMk id="2050" creationId="{E5ED195E-A237-4330-AF8F-3A8748B5CD00}"/>
          </ac:picMkLst>
        </pc:picChg>
      </pc:sldChg>
      <pc:sldChg chg="addSp delSp modSp mod">
        <pc:chgData name="valeria gomez miranda" userId="073716558371d590" providerId="LiveId" clId="{6B8A2B83-6000-4C8E-A8D4-F813FB392200}" dt="2021-04-27T16:10:01.915" v="9229" actId="208"/>
        <pc:sldMkLst>
          <pc:docMk/>
          <pc:sldMk cId="2258304593" sldId="261"/>
        </pc:sldMkLst>
        <pc:spChg chg="mod">
          <ac:chgData name="valeria gomez miranda" userId="073716558371d590" providerId="LiveId" clId="{6B8A2B83-6000-4C8E-A8D4-F813FB392200}" dt="2021-04-27T15:14:51.188" v="7760" actId="122"/>
          <ac:spMkLst>
            <pc:docMk/>
            <pc:sldMk cId="2258304593" sldId="261"/>
            <ac:spMk id="2" creationId="{AD7C14AE-B895-41BF-8C0B-9F2D6C4E2211}"/>
          </ac:spMkLst>
        </pc:spChg>
        <pc:spChg chg="del">
          <ac:chgData name="valeria gomez miranda" userId="073716558371d590" providerId="LiveId" clId="{6B8A2B83-6000-4C8E-A8D4-F813FB392200}" dt="2021-04-27T15:14:53.801" v="7761" actId="478"/>
          <ac:spMkLst>
            <pc:docMk/>
            <pc:sldMk cId="2258304593" sldId="261"/>
            <ac:spMk id="3" creationId="{8EEE8E67-7BDF-47C0-AE44-160B3C6C03AD}"/>
          </ac:spMkLst>
        </pc:spChg>
        <pc:graphicFrameChg chg="add mod">
          <ac:chgData name="valeria gomez miranda" userId="073716558371d590" providerId="LiveId" clId="{6B8A2B83-6000-4C8E-A8D4-F813FB392200}" dt="2021-04-27T16:10:01.915" v="9229" actId="208"/>
          <ac:graphicFrameMkLst>
            <pc:docMk/>
            <pc:sldMk cId="2258304593" sldId="261"/>
            <ac:graphicFrameMk id="4" creationId="{E98F2255-8C88-4CF0-AD5A-6AD9FC4534D7}"/>
          </ac:graphicFrameMkLst>
        </pc:graphicFrameChg>
      </pc:sldChg>
      <pc:sldChg chg="addSp delSp modSp mod">
        <pc:chgData name="valeria gomez miranda" userId="073716558371d590" providerId="LiveId" clId="{6B8A2B83-6000-4C8E-A8D4-F813FB392200}" dt="2021-04-27T15:28:54.517" v="8171" actId="1076"/>
        <pc:sldMkLst>
          <pc:docMk/>
          <pc:sldMk cId="1089758055" sldId="262"/>
        </pc:sldMkLst>
        <pc:spChg chg="del">
          <ac:chgData name="valeria gomez miranda" userId="073716558371d590" providerId="LiveId" clId="{6B8A2B83-6000-4C8E-A8D4-F813FB392200}" dt="2021-04-27T15:28:45.382" v="8144" actId="478"/>
          <ac:spMkLst>
            <pc:docMk/>
            <pc:sldMk cId="1089758055" sldId="262"/>
            <ac:spMk id="2" creationId="{90F180B4-1F54-4D14-9A1E-06422BAB6175}"/>
          </ac:spMkLst>
        </pc:spChg>
        <pc:spChg chg="del">
          <ac:chgData name="valeria gomez miranda" userId="073716558371d590" providerId="LiveId" clId="{6B8A2B83-6000-4C8E-A8D4-F813FB392200}" dt="2021-04-27T15:28:43.302" v="8143" actId="478"/>
          <ac:spMkLst>
            <pc:docMk/>
            <pc:sldMk cId="1089758055" sldId="262"/>
            <ac:spMk id="3" creationId="{20F451B9-B081-46C9-9C06-916A0C15F68B}"/>
          </ac:spMkLst>
        </pc:spChg>
        <pc:picChg chg="add mod">
          <ac:chgData name="valeria gomez miranda" userId="073716558371d590" providerId="LiveId" clId="{6B8A2B83-6000-4C8E-A8D4-F813FB392200}" dt="2021-04-27T15:28:54.517" v="8171" actId="1076"/>
          <ac:picMkLst>
            <pc:docMk/>
            <pc:sldMk cId="1089758055" sldId="262"/>
            <ac:picMk id="1026" creationId="{D0A9BF53-46DD-465A-8335-EBC61CD6C912}"/>
          </ac:picMkLst>
        </pc:picChg>
      </pc:sldChg>
      <pc:sldChg chg="addSp delSp modSp mod">
        <pc:chgData name="valeria gomez miranda" userId="073716558371d590" providerId="LiveId" clId="{6B8A2B83-6000-4C8E-A8D4-F813FB392200}" dt="2021-04-27T15:31:37.725" v="8349" actId="1076"/>
        <pc:sldMkLst>
          <pc:docMk/>
          <pc:sldMk cId="2626960030" sldId="263"/>
        </pc:sldMkLst>
        <pc:spChg chg="del">
          <ac:chgData name="valeria gomez miranda" userId="073716558371d590" providerId="LiveId" clId="{6B8A2B83-6000-4C8E-A8D4-F813FB392200}" dt="2021-04-27T15:31:26.951" v="8310" actId="478"/>
          <ac:spMkLst>
            <pc:docMk/>
            <pc:sldMk cId="2626960030" sldId="263"/>
            <ac:spMk id="2" creationId="{97E30CAA-13FA-4CBA-BB28-CD755D619C60}"/>
          </ac:spMkLst>
        </pc:spChg>
        <pc:spChg chg="del">
          <ac:chgData name="valeria gomez miranda" userId="073716558371d590" providerId="LiveId" clId="{6B8A2B83-6000-4C8E-A8D4-F813FB392200}" dt="2021-04-27T15:31:25.244" v="8309" actId="478"/>
          <ac:spMkLst>
            <pc:docMk/>
            <pc:sldMk cId="2626960030" sldId="263"/>
            <ac:spMk id="3" creationId="{3DA0A7C5-B9B3-41E0-81DD-67A8CB327FFB}"/>
          </ac:spMkLst>
        </pc:spChg>
        <pc:picChg chg="add mod">
          <ac:chgData name="valeria gomez miranda" userId="073716558371d590" providerId="LiveId" clId="{6B8A2B83-6000-4C8E-A8D4-F813FB392200}" dt="2021-04-27T15:31:37.725" v="8349" actId="1076"/>
          <ac:picMkLst>
            <pc:docMk/>
            <pc:sldMk cId="2626960030" sldId="263"/>
            <ac:picMk id="2050" creationId="{FCFDBD62-7E84-45AD-A9F1-C11380978F45}"/>
          </ac:picMkLst>
        </pc:picChg>
      </pc:sldChg>
      <pc:sldChg chg="addSp delSp modSp mod">
        <pc:chgData name="valeria gomez miranda" userId="073716558371d590" providerId="LiveId" clId="{6B8A2B83-6000-4C8E-A8D4-F813FB392200}" dt="2021-04-27T16:11:21.810" v="9248" actId="208"/>
        <pc:sldMkLst>
          <pc:docMk/>
          <pc:sldMk cId="1155687163" sldId="264"/>
        </pc:sldMkLst>
        <pc:spChg chg="mod">
          <ac:chgData name="valeria gomez miranda" userId="073716558371d590" providerId="LiveId" clId="{6B8A2B83-6000-4C8E-A8D4-F813FB392200}" dt="2021-04-27T15:32:31.200" v="8393" actId="122"/>
          <ac:spMkLst>
            <pc:docMk/>
            <pc:sldMk cId="1155687163" sldId="264"/>
            <ac:spMk id="2" creationId="{8D3F7592-3C13-4077-AD40-534B58B10880}"/>
          </ac:spMkLst>
        </pc:spChg>
        <pc:spChg chg="del">
          <ac:chgData name="valeria gomez miranda" userId="073716558371d590" providerId="LiveId" clId="{6B8A2B83-6000-4C8E-A8D4-F813FB392200}" dt="2021-04-27T15:32:34.359" v="8394" actId="478"/>
          <ac:spMkLst>
            <pc:docMk/>
            <pc:sldMk cId="1155687163" sldId="264"/>
            <ac:spMk id="3" creationId="{E6C11A53-CA2E-4D2B-8FE4-7DC813FDCE55}"/>
          </ac:spMkLst>
        </pc:spChg>
        <pc:graphicFrameChg chg="add mod">
          <ac:chgData name="valeria gomez miranda" userId="073716558371d590" providerId="LiveId" clId="{6B8A2B83-6000-4C8E-A8D4-F813FB392200}" dt="2021-04-27T16:11:21.810" v="9248" actId="208"/>
          <ac:graphicFrameMkLst>
            <pc:docMk/>
            <pc:sldMk cId="1155687163" sldId="264"/>
            <ac:graphicFrameMk id="4" creationId="{540A4DD0-71CD-45D9-A6F2-A3E0F7A77FF5}"/>
          </ac:graphicFrameMkLst>
        </pc:graphicFrameChg>
      </pc:sldChg>
      <pc:sldChg chg="addSp delSp modSp mod">
        <pc:chgData name="valeria gomez miranda" userId="073716558371d590" providerId="LiveId" clId="{6B8A2B83-6000-4C8E-A8D4-F813FB392200}" dt="2021-04-27T15:35:20.507" v="8673" actId="1076"/>
        <pc:sldMkLst>
          <pc:docMk/>
          <pc:sldMk cId="1578662060" sldId="265"/>
        </pc:sldMkLst>
        <pc:spChg chg="del">
          <ac:chgData name="valeria gomez miranda" userId="073716558371d590" providerId="LiveId" clId="{6B8A2B83-6000-4C8E-A8D4-F813FB392200}" dt="2021-04-27T15:34:43.393" v="8645" actId="478"/>
          <ac:spMkLst>
            <pc:docMk/>
            <pc:sldMk cId="1578662060" sldId="265"/>
            <ac:spMk id="2" creationId="{34B557F7-6510-4FA3-B087-194C0AB99EBF}"/>
          </ac:spMkLst>
        </pc:spChg>
        <pc:spChg chg="del">
          <ac:chgData name="valeria gomez miranda" userId="073716558371d590" providerId="LiveId" clId="{6B8A2B83-6000-4C8E-A8D4-F813FB392200}" dt="2021-04-27T15:34:41.733" v="8644" actId="478"/>
          <ac:spMkLst>
            <pc:docMk/>
            <pc:sldMk cId="1578662060" sldId="265"/>
            <ac:spMk id="3" creationId="{0B00B3C9-AA63-4B23-AEDE-C36EE0B7595A}"/>
          </ac:spMkLst>
        </pc:spChg>
        <pc:picChg chg="add mod">
          <ac:chgData name="valeria gomez miranda" userId="073716558371d590" providerId="LiveId" clId="{6B8A2B83-6000-4C8E-A8D4-F813FB392200}" dt="2021-04-27T15:35:20.507" v="8673" actId="1076"/>
          <ac:picMkLst>
            <pc:docMk/>
            <pc:sldMk cId="1578662060" sldId="265"/>
            <ac:picMk id="3074" creationId="{2DDC3A61-DF6B-4B35-8666-0580F0AED33D}"/>
          </ac:picMkLst>
        </pc:picChg>
      </pc:sldChg>
      <pc:sldChg chg="addSp delSp modSp mod">
        <pc:chgData name="valeria gomez miranda" userId="073716558371d590" providerId="LiveId" clId="{6B8A2B83-6000-4C8E-A8D4-F813FB392200}" dt="2021-04-27T15:41:21.739" v="8680" actId="1076"/>
        <pc:sldMkLst>
          <pc:docMk/>
          <pc:sldMk cId="1694409904" sldId="266"/>
        </pc:sldMkLst>
        <pc:spChg chg="del">
          <ac:chgData name="valeria gomez miranda" userId="073716558371d590" providerId="LiveId" clId="{6B8A2B83-6000-4C8E-A8D4-F813FB392200}" dt="2021-04-27T15:40:58.951" v="8676" actId="478"/>
          <ac:spMkLst>
            <pc:docMk/>
            <pc:sldMk cId="1694409904" sldId="266"/>
            <ac:spMk id="2" creationId="{78215262-771D-4256-8AAD-E07D21AB96CC}"/>
          </ac:spMkLst>
        </pc:spChg>
        <pc:spChg chg="del">
          <ac:chgData name="valeria gomez miranda" userId="073716558371d590" providerId="LiveId" clId="{6B8A2B83-6000-4C8E-A8D4-F813FB392200}" dt="2021-04-27T15:40:49.591" v="8674" actId="478"/>
          <ac:spMkLst>
            <pc:docMk/>
            <pc:sldMk cId="1694409904" sldId="266"/>
            <ac:spMk id="3" creationId="{01B6BA3C-C7AC-4083-9511-D44B2AF17436}"/>
          </ac:spMkLst>
        </pc:spChg>
        <pc:picChg chg="add mod">
          <ac:chgData name="valeria gomez miranda" userId="073716558371d590" providerId="LiveId" clId="{6B8A2B83-6000-4C8E-A8D4-F813FB392200}" dt="2021-04-27T15:41:21.739" v="8680" actId="1076"/>
          <ac:picMkLst>
            <pc:docMk/>
            <pc:sldMk cId="1694409904" sldId="266"/>
            <ac:picMk id="4098" creationId="{F1FA6978-C182-4F7F-A4D0-49477C88F2A4}"/>
          </ac:picMkLst>
        </pc:picChg>
      </pc:sldChg>
      <pc:sldChg chg="del">
        <pc:chgData name="valeria gomez miranda" userId="073716558371d590" providerId="LiveId" clId="{6B8A2B83-6000-4C8E-A8D4-F813FB392200}" dt="2021-04-27T15:40:54.934" v="8675" actId="47"/>
        <pc:sldMkLst>
          <pc:docMk/>
          <pc:sldMk cId="4012888719" sldId="267"/>
        </pc:sldMkLst>
      </pc:sldChg>
      <pc:sldChg chg="addSp delSp modSp mod">
        <pc:chgData name="valeria gomez miranda" userId="073716558371d590" providerId="LiveId" clId="{6B8A2B83-6000-4C8E-A8D4-F813FB392200}" dt="2021-04-27T15:59:13.016" v="9088" actId="208"/>
        <pc:sldMkLst>
          <pc:docMk/>
          <pc:sldMk cId="3885353176" sldId="268"/>
        </pc:sldMkLst>
        <pc:spChg chg="mod">
          <ac:chgData name="valeria gomez miranda" userId="073716558371d590" providerId="LiveId" clId="{6B8A2B83-6000-4C8E-A8D4-F813FB392200}" dt="2021-04-25T21:40:53.160" v="2269" actId="20577"/>
          <ac:spMkLst>
            <pc:docMk/>
            <pc:sldMk cId="3885353176" sldId="268"/>
            <ac:spMk id="2" creationId="{4074C6A7-B2D4-4410-A728-CC252D24683F}"/>
          </ac:spMkLst>
        </pc:spChg>
        <pc:spChg chg="add del mod">
          <ac:chgData name="valeria gomez miranda" userId="073716558371d590" providerId="LiveId" clId="{6B8A2B83-6000-4C8E-A8D4-F813FB392200}" dt="2021-04-25T21:41:22.109" v="2271" actId="478"/>
          <ac:spMkLst>
            <pc:docMk/>
            <pc:sldMk cId="3885353176" sldId="268"/>
            <ac:spMk id="5" creationId="{4A050DF8-079F-43CB-BCE2-878C35CC37D1}"/>
          </ac:spMkLst>
        </pc:spChg>
        <pc:graphicFrameChg chg="del">
          <ac:chgData name="valeria gomez miranda" userId="073716558371d590" providerId="LiveId" clId="{6B8A2B83-6000-4C8E-A8D4-F813FB392200}" dt="2021-04-25T21:41:19.244" v="2270" actId="478"/>
          <ac:graphicFrameMkLst>
            <pc:docMk/>
            <pc:sldMk cId="3885353176" sldId="268"/>
            <ac:graphicFrameMk id="4" creationId="{F3F2CD60-1AFB-474B-BD19-EBF45E95D3E1}"/>
          </ac:graphicFrameMkLst>
        </pc:graphicFrameChg>
        <pc:graphicFrameChg chg="add mod modGraphic">
          <ac:chgData name="valeria gomez miranda" userId="073716558371d590" providerId="LiveId" clId="{6B8A2B83-6000-4C8E-A8D4-F813FB392200}" dt="2021-04-27T15:59:13.016" v="9088" actId="208"/>
          <ac:graphicFrameMkLst>
            <pc:docMk/>
            <pc:sldMk cId="3885353176" sldId="268"/>
            <ac:graphicFrameMk id="6" creationId="{2D2E0B02-4A94-41F2-BBE0-A26781D082F2}"/>
          </ac:graphicFrameMkLst>
        </pc:graphicFrameChg>
      </pc:sldChg>
      <pc:sldChg chg="del">
        <pc:chgData name="valeria gomez miranda" userId="073716558371d590" providerId="LiveId" clId="{6B8A2B83-6000-4C8E-A8D4-F813FB392200}" dt="2021-04-26T16:04:15.380" v="7613" actId="47"/>
        <pc:sldMkLst>
          <pc:docMk/>
          <pc:sldMk cId="82128707" sldId="269"/>
        </pc:sldMkLst>
      </pc:sldChg>
      <pc:sldChg chg="addSp delSp modSp new mod">
        <pc:chgData name="valeria gomez miranda" userId="073716558371d590" providerId="LiveId" clId="{6B8A2B83-6000-4C8E-A8D4-F813FB392200}" dt="2021-04-27T15:55:12.632" v="9044" actId="208"/>
        <pc:sldMkLst>
          <pc:docMk/>
          <pc:sldMk cId="2634691338" sldId="270"/>
        </pc:sldMkLst>
        <pc:spChg chg="mod">
          <ac:chgData name="valeria gomez miranda" userId="073716558371d590" providerId="LiveId" clId="{6B8A2B83-6000-4C8E-A8D4-F813FB392200}" dt="2021-04-27T15:54:26.733" v="9034" actId="1076"/>
          <ac:spMkLst>
            <pc:docMk/>
            <pc:sldMk cId="2634691338" sldId="270"/>
            <ac:spMk id="2" creationId="{D2AB386A-54FB-47A0-86CD-49B8F0ED69BD}"/>
          </ac:spMkLst>
        </pc:spChg>
        <pc:spChg chg="del">
          <ac:chgData name="valeria gomez miranda" userId="073716558371d590" providerId="LiveId" clId="{6B8A2B83-6000-4C8E-A8D4-F813FB392200}" dt="2021-04-25T21:15:32.714" v="28" actId="478"/>
          <ac:spMkLst>
            <pc:docMk/>
            <pc:sldMk cId="2634691338" sldId="270"/>
            <ac:spMk id="3" creationId="{78F10522-E86F-48DE-B9B5-5BB6B5947114}"/>
          </ac:spMkLst>
        </pc:spChg>
        <pc:graphicFrameChg chg="add mod modGraphic">
          <ac:chgData name="valeria gomez miranda" userId="073716558371d590" providerId="LiveId" clId="{6B8A2B83-6000-4C8E-A8D4-F813FB392200}" dt="2021-04-27T15:55:12.632" v="9044" actId="208"/>
          <ac:graphicFrameMkLst>
            <pc:docMk/>
            <pc:sldMk cId="2634691338" sldId="270"/>
            <ac:graphicFrameMk id="4" creationId="{561549E7-882A-4207-8783-704318F45AA3}"/>
          </ac:graphicFrameMkLst>
        </pc:graphicFrameChg>
      </pc:sldChg>
      <pc:sldChg chg="addSp delSp modSp new mod">
        <pc:chgData name="valeria gomez miranda" userId="073716558371d590" providerId="LiveId" clId="{6B8A2B83-6000-4C8E-A8D4-F813FB392200}" dt="2021-04-27T15:55:54.894" v="9054" actId="208"/>
        <pc:sldMkLst>
          <pc:docMk/>
          <pc:sldMk cId="93294330" sldId="271"/>
        </pc:sldMkLst>
        <pc:spChg chg="del">
          <ac:chgData name="valeria gomez miranda" userId="073716558371d590" providerId="LiveId" clId="{6B8A2B83-6000-4C8E-A8D4-F813FB392200}" dt="2021-04-25T21:20:50.837" v="401" actId="478"/>
          <ac:spMkLst>
            <pc:docMk/>
            <pc:sldMk cId="93294330" sldId="271"/>
            <ac:spMk id="2" creationId="{A077789C-BAC1-44BF-9C1D-849C584EAFC3}"/>
          </ac:spMkLst>
        </pc:spChg>
        <pc:spChg chg="del">
          <ac:chgData name="valeria gomez miranda" userId="073716558371d590" providerId="LiveId" clId="{6B8A2B83-6000-4C8E-A8D4-F813FB392200}" dt="2021-04-25T21:20:52.598" v="402" actId="478"/>
          <ac:spMkLst>
            <pc:docMk/>
            <pc:sldMk cId="93294330" sldId="271"/>
            <ac:spMk id="3" creationId="{A102F43B-0355-4372-8DE0-14B3F424A0CF}"/>
          </ac:spMkLst>
        </pc:spChg>
        <pc:graphicFrameChg chg="add mod">
          <ac:chgData name="valeria gomez miranda" userId="073716558371d590" providerId="LiveId" clId="{6B8A2B83-6000-4C8E-A8D4-F813FB392200}" dt="2021-04-27T15:55:54.894" v="9054" actId="208"/>
          <ac:graphicFrameMkLst>
            <pc:docMk/>
            <pc:sldMk cId="93294330" sldId="271"/>
            <ac:graphicFrameMk id="4" creationId="{DC7AE9E3-C920-4F60-B6F5-E74398501472}"/>
          </ac:graphicFrameMkLst>
        </pc:graphicFrameChg>
      </pc:sldChg>
      <pc:sldChg chg="addSp delSp modSp new mod">
        <pc:chgData name="valeria gomez miranda" userId="073716558371d590" providerId="LiveId" clId="{6B8A2B83-6000-4C8E-A8D4-F813FB392200}" dt="2021-04-27T15:56:41.234" v="9063" actId="208"/>
        <pc:sldMkLst>
          <pc:docMk/>
          <pc:sldMk cId="3118038631" sldId="272"/>
        </pc:sldMkLst>
        <pc:spChg chg="mod">
          <ac:chgData name="valeria gomez miranda" userId="073716558371d590" providerId="LiveId" clId="{6B8A2B83-6000-4C8E-A8D4-F813FB392200}" dt="2021-04-25T21:24:06.687" v="644" actId="122"/>
          <ac:spMkLst>
            <pc:docMk/>
            <pc:sldMk cId="3118038631" sldId="272"/>
            <ac:spMk id="2" creationId="{082A8450-D1C0-44AA-99F2-78A012F70BF4}"/>
          </ac:spMkLst>
        </pc:spChg>
        <pc:spChg chg="del">
          <ac:chgData name="valeria gomez miranda" userId="073716558371d590" providerId="LiveId" clId="{6B8A2B83-6000-4C8E-A8D4-F813FB392200}" dt="2021-04-25T21:24:12.876" v="645" actId="478"/>
          <ac:spMkLst>
            <pc:docMk/>
            <pc:sldMk cId="3118038631" sldId="272"/>
            <ac:spMk id="3" creationId="{F64E86D2-CFBD-4C25-A300-0EB07DB04D17}"/>
          </ac:spMkLst>
        </pc:spChg>
        <pc:graphicFrameChg chg="add mod modGraphic">
          <ac:chgData name="valeria gomez miranda" userId="073716558371d590" providerId="LiveId" clId="{6B8A2B83-6000-4C8E-A8D4-F813FB392200}" dt="2021-04-27T15:56:41.234" v="9063" actId="208"/>
          <ac:graphicFrameMkLst>
            <pc:docMk/>
            <pc:sldMk cId="3118038631" sldId="272"/>
            <ac:graphicFrameMk id="4" creationId="{9568A5F4-8481-472A-B48F-7E9B9A9034D9}"/>
          </ac:graphicFrameMkLst>
        </pc:graphicFrameChg>
      </pc:sldChg>
      <pc:sldChg chg="addSp delSp modSp new mod">
        <pc:chgData name="valeria gomez miranda" userId="073716558371d590" providerId="LiveId" clId="{6B8A2B83-6000-4C8E-A8D4-F813FB392200}" dt="2021-04-27T15:57:29.848" v="9071" actId="208"/>
        <pc:sldMkLst>
          <pc:docMk/>
          <pc:sldMk cId="1338519079" sldId="273"/>
        </pc:sldMkLst>
        <pc:spChg chg="del">
          <ac:chgData name="valeria gomez miranda" userId="073716558371d590" providerId="LiveId" clId="{6B8A2B83-6000-4C8E-A8D4-F813FB392200}" dt="2021-04-25T21:29:37.645" v="1284" actId="478"/>
          <ac:spMkLst>
            <pc:docMk/>
            <pc:sldMk cId="1338519079" sldId="273"/>
            <ac:spMk id="2" creationId="{D155A147-2496-4141-82F4-C7A9AAAF59FD}"/>
          </ac:spMkLst>
        </pc:spChg>
        <pc:spChg chg="del">
          <ac:chgData name="valeria gomez miranda" userId="073716558371d590" providerId="LiveId" clId="{6B8A2B83-6000-4C8E-A8D4-F813FB392200}" dt="2021-04-25T21:29:45.602" v="1286" actId="478"/>
          <ac:spMkLst>
            <pc:docMk/>
            <pc:sldMk cId="1338519079" sldId="273"/>
            <ac:spMk id="3" creationId="{C7968DAE-1FFA-447B-A293-08079FBAFFBA}"/>
          </ac:spMkLst>
        </pc:spChg>
        <pc:graphicFrameChg chg="add mod">
          <ac:chgData name="valeria gomez miranda" userId="073716558371d590" providerId="LiveId" clId="{6B8A2B83-6000-4C8E-A8D4-F813FB392200}" dt="2021-04-27T15:57:29.848" v="9071" actId="208"/>
          <ac:graphicFrameMkLst>
            <pc:docMk/>
            <pc:sldMk cId="1338519079" sldId="273"/>
            <ac:graphicFrameMk id="4" creationId="{013DC58F-F9EE-4620-9D87-C37F177F88E6}"/>
          </ac:graphicFrameMkLst>
        </pc:graphicFrameChg>
      </pc:sldChg>
      <pc:sldChg chg="addSp delSp modSp new mod">
        <pc:chgData name="valeria gomez miranda" userId="073716558371d590" providerId="LiveId" clId="{6B8A2B83-6000-4C8E-A8D4-F813FB392200}" dt="2021-04-27T15:58:13.959" v="9080" actId="208"/>
        <pc:sldMkLst>
          <pc:docMk/>
          <pc:sldMk cId="2020416583" sldId="274"/>
        </pc:sldMkLst>
        <pc:spChg chg="del">
          <ac:chgData name="valeria gomez miranda" userId="073716558371d590" providerId="LiveId" clId="{6B8A2B83-6000-4C8E-A8D4-F813FB392200}" dt="2021-04-25T21:35:40.603" v="1860" actId="478"/>
          <ac:spMkLst>
            <pc:docMk/>
            <pc:sldMk cId="2020416583" sldId="274"/>
            <ac:spMk id="2" creationId="{52CC3126-ABA5-4931-BA89-A3A671724C8A}"/>
          </ac:spMkLst>
        </pc:spChg>
        <pc:spChg chg="del">
          <ac:chgData name="valeria gomez miranda" userId="073716558371d590" providerId="LiveId" clId="{6B8A2B83-6000-4C8E-A8D4-F813FB392200}" dt="2021-04-25T21:35:42.154" v="1861" actId="478"/>
          <ac:spMkLst>
            <pc:docMk/>
            <pc:sldMk cId="2020416583" sldId="274"/>
            <ac:spMk id="3" creationId="{B2B510DF-7461-49C6-931A-9700606CD31D}"/>
          </ac:spMkLst>
        </pc:spChg>
        <pc:graphicFrameChg chg="add mod">
          <ac:chgData name="valeria gomez miranda" userId="073716558371d590" providerId="LiveId" clId="{6B8A2B83-6000-4C8E-A8D4-F813FB392200}" dt="2021-04-27T15:58:13.959" v="9080" actId="208"/>
          <ac:graphicFrameMkLst>
            <pc:docMk/>
            <pc:sldMk cId="2020416583" sldId="274"/>
            <ac:graphicFrameMk id="4" creationId="{ECDFF14E-2FF3-420C-A247-B331A2865484}"/>
          </ac:graphicFrameMkLst>
        </pc:graphicFrameChg>
      </pc:sldChg>
      <pc:sldChg chg="addSp delSp modSp new mod">
        <pc:chgData name="valeria gomez miranda" userId="073716558371d590" providerId="LiveId" clId="{6B8A2B83-6000-4C8E-A8D4-F813FB392200}" dt="2021-04-27T16:00:46.676" v="9098" actId="208"/>
        <pc:sldMkLst>
          <pc:docMk/>
          <pc:sldMk cId="1523621189" sldId="275"/>
        </pc:sldMkLst>
        <pc:spChg chg="mod">
          <ac:chgData name="valeria gomez miranda" userId="073716558371d590" providerId="LiveId" clId="{6B8A2B83-6000-4C8E-A8D4-F813FB392200}" dt="2021-04-25T21:48:05.770" v="2682" actId="122"/>
          <ac:spMkLst>
            <pc:docMk/>
            <pc:sldMk cId="1523621189" sldId="275"/>
            <ac:spMk id="2" creationId="{7A2F9786-AD6B-4C30-825D-173097D094DD}"/>
          </ac:spMkLst>
        </pc:spChg>
        <pc:spChg chg="del">
          <ac:chgData name="valeria gomez miranda" userId="073716558371d590" providerId="LiveId" clId="{6B8A2B83-6000-4C8E-A8D4-F813FB392200}" dt="2021-04-25T21:48:21.591" v="2683" actId="478"/>
          <ac:spMkLst>
            <pc:docMk/>
            <pc:sldMk cId="1523621189" sldId="275"/>
            <ac:spMk id="3" creationId="{89A47362-6733-42F7-A027-57F2DDFD3F6C}"/>
          </ac:spMkLst>
        </pc:spChg>
        <pc:graphicFrameChg chg="add mod">
          <ac:chgData name="valeria gomez miranda" userId="073716558371d590" providerId="LiveId" clId="{6B8A2B83-6000-4C8E-A8D4-F813FB392200}" dt="2021-04-27T16:00:46.676" v="9098" actId="208"/>
          <ac:graphicFrameMkLst>
            <pc:docMk/>
            <pc:sldMk cId="1523621189" sldId="275"/>
            <ac:graphicFrameMk id="4" creationId="{450D367E-A41B-483D-965C-6A040197D065}"/>
          </ac:graphicFrameMkLst>
        </pc:graphicFrameChg>
      </pc:sldChg>
      <pc:sldChg chg="addSp delSp modSp new mod">
        <pc:chgData name="valeria gomez miranda" userId="073716558371d590" providerId="LiveId" clId="{6B8A2B83-6000-4C8E-A8D4-F813FB392200}" dt="2021-04-25T21:54:37.386" v="3175" actId="732"/>
        <pc:sldMkLst>
          <pc:docMk/>
          <pc:sldMk cId="1594810219" sldId="276"/>
        </pc:sldMkLst>
        <pc:spChg chg="del">
          <ac:chgData name="valeria gomez miranda" userId="073716558371d590" providerId="LiveId" clId="{6B8A2B83-6000-4C8E-A8D4-F813FB392200}" dt="2021-04-25T21:51:15.991" v="3152" actId="478"/>
          <ac:spMkLst>
            <pc:docMk/>
            <pc:sldMk cId="1594810219" sldId="276"/>
            <ac:spMk id="2" creationId="{B7BB2A38-1D02-45B6-85DC-97014B5D5DCC}"/>
          </ac:spMkLst>
        </pc:spChg>
        <pc:spChg chg="del">
          <ac:chgData name="valeria gomez miranda" userId="073716558371d590" providerId="LiveId" clId="{6B8A2B83-6000-4C8E-A8D4-F813FB392200}" dt="2021-04-25T21:51:17.631" v="3153" actId="478"/>
          <ac:spMkLst>
            <pc:docMk/>
            <pc:sldMk cId="1594810219" sldId="276"/>
            <ac:spMk id="3" creationId="{F01252B5-196C-4976-B8AC-632068DE9B86}"/>
          </ac:spMkLst>
        </pc:spChg>
        <pc:spChg chg="add del">
          <ac:chgData name="valeria gomez miranda" userId="073716558371d590" providerId="LiveId" clId="{6B8A2B83-6000-4C8E-A8D4-F813FB392200}" dt="2021-04-25T21:52:38.429" v="3157" actId="478"/>
          <ac:spMkLst>
            <pc:docMk/>
            <pc:sldMk cId="1594810219" sldId="276"/>
            <ac:spMk id="4" creationId="{7D1D0B64-D6E4-4FE8-B0B6-E5C5477EBD63}"/>
          </ac:spMkLst>
        </pc:spChg>
        <pc:graphicFrameChg chg="add del mod modGraphic">
          <ac:chgData name="valeria gomez miranda" userId="073716558371d590" providerId="LiveId" clId="{6B8A2B83-6000-4C8E-A8D4-F813FB392200}" dt="2021-04-25T21:53:40.528" v="3166" actId="478"/>
          <ac:graphicFrameMkLst>
            <pc:docMk/>
            <pc:sldMk cId="1594810219" sldId="276"/>
            <ac:graphicFrameMk id="5" creationId="{3F05D81E-F122-4763-8686-02E66DE493DA}"/>
          </ac:graphicFrameMkLst>
        </pc:graphicFrameChg>
        <pc:picChg chg="add mod">
          <ac:chgData name="valeria gomez miranda" userId="073716558371d590" providerId="LiveId" clId="{6B8A2B83-6000-4C8E-A8D4-F813FB392200}" dt="2021-04-25T21:53:47.334" v="3168" actId="1076"/>
          <ac:picMkLst>
            <pc:docMk/>
            <pc:sldMk cId="1594810219" sldId="276"/>
            <ac:picMk id="1026" creationId="{B71A5706-5BCB-4812-A2ED-D73EF77AA8A6}"/>
          </ac:picMkLst>
        </pc:picChg>
        <pc:picChg chg="add mod">
          <ac:chgData name="valeria gomez miranda" userId="073716558371d590" providerId="LiveId" clId="{6B8A2B83-6000-4C8E-A8D4-F813FB392200}" dt="2021-04-25T21:54:37.386" v="3175" actId="732"/>
          <ac:picMkLst>
            <pc:docMk/>
            <pc:sldMk cId="1594810219" sldId="276"/>
            <ac:picMk id="1030" creationId="{9FC9E0C4-9AF1-4853-979C-4F58348CBEEB}"/>
          </ac:picMkLst>
        </pc:picChg>
        <pc:cxnChg chg="add mod">
          <ac:chgData name="valeria gomez miranda" userId="073716558371d590" providerId="LiveId" clId="{6B8A2B83-6000-4C8E-A8D4-F813FB392200}" dt="2021-04-25T21:54:13.682" v="3171" actId="208"/>
          <ac:cxnSpMkLst>
            <pc:docMk/>
            <pc:sldMk cId="1594810219" sldId="276"/>
            <ac:cxnSpMk id="7" creationId="{61225EAF-D255-4878-93FD-60F052E3BB09}"/>
          </ac:cxnSpMkLst>
        </pc:cxnChg>
      </pc:sldChg>
      <pc:sldChg chg="addSp delSp modSp new mod">
        <pc:chgData name="valeria gomez miranda" userId="073716558371d590" providerId="LiveId" clId="{6B8A2B83-6000-4C8E-A8D4-F813FB392200}" dt="2021-04-27T16:02:31.768" v="9122" actId="208"/>
        <pc:sldMkLst>
          <pc:docMk/>
          <pc:sldMk cId="275736335" sldId="277"/>
        </pc:sldMkLst>
        <pc:spChg chg="mod">
          <ac:chgData name="valeria gomez miranda" userId="073716558371d590" providerId="LiveId" clId="{6B8A2B83-6000-4C8E-A8D4-F813FB392200}" dt="2021-04-27T16:01:51.107" v="9110" actId="1076"/>
          <ac:spMkLst>
            <pc:docMk/>
            <pc:sldMk cId="275736335" sldId="277"/>
            <ac:spMk id="2" creationId="{85B59E2E-618E-4118-A1C1-8E44B0E230C6}"/>
          </ac:spMkLst>
        </pc:spChg>
        <pc:spChg chg="del mod">
          <ac:chgData name="valeria gomez miranda" userId="073716558371d590" providerId="LiveId" clId="{6B8A2B83-6000-4C8E-A8D4-F813FB392200}" dt="2021-04-25T21:55:38.519" v="3198" actId="478"/>
          <ac:spMkLst>
            <pc:docMk/>
            <pc:sldMk cId="275736335" sldId="277"/>
            <ac:spMk id="3" creationId="{5B7A0FFA-B30B-4E69-9968-C87CE69DE20C}"/>
          </ac:spMkLst>
        </pc:spChg>
        <pc:graphicFrameChg chg="add mod modGraphic">
          <ac:chgData name="valeria gomez miranda" userId="073716558371d590" providerId="LiveId" clId="{6B8A2B83-6000-4C8E-A8D4-F813FB392200}" dt="2021-04-27T16:02:31.768" v="9122" actId="208"/>
          <ac:graphicFrameMkLst>
            <pc:docMk/>
            <pc:sldMk cId="275736335" sldId="277"/>
            <ac:graphicFrameMk id="4" creationId="{F3EA9F34-1875-4204-AC80-268C5ED36F25}"/>
          </ac:graphicFrameMkLst>
        </pc:graphicFrameChg>
      </pc:sldChg>
      <pc:sldChg chg="addSp delSp modSp new mod">
        <pc:chgData name="valeria gomez miranda" userId="073716558371d590" providerId="LiveId" clId="{6B8A2B83-6000-4C8E-A8D4-F813FB392200}" dt="2021-04-27T16:03:30.286" v="9136" actId="208"/>
        <pc:sldMkLst>
          <pc:docMk/>
          <pc:sldMk cId="1777743297" sldId="278"/>
        </pc:sldMkLst>
        <pc:spChg chg="del">
          <ac:chgData name="valeria gomez miranda" userId="073716558371d590" providerId="LiveId" clId="{6B8A2B83-6000-4C8E-A8D4-F813FB392200}" dt="2021-04-25T21:59:51.910" v="3535" actId="478"/>
          <ac:spMkLst>
            <pc:docMk/>
            <pc:sldMk cId="1777743297" sldId="278"/>
            <ac:spMk id="2" creationId="{0258E54C-E40A-435C-977C-EAB1AC4EE12F}"/>
          </ac:spMkLst>
        </pc:spChg>
        <pc:spChg chg="del">
          <ac:chgData name="valeria gomez miranda" userId="073716558371d590" providerId="LiveId" clId="{6B8A2B83-6000-4C8E-A8D4-F813FB392200}" dt="2021-04-25T21:59:53.554" v="3536" actId="478"/>
          <ac:spMkLst>
            <pc:docMk/>
            <pc:sldMk cId="1777743297" sldId="278"/>
            <ac:spMk id="3" creationId="{22E0304A-6368-4785-9D9E-7F8F4A09E390}"/>
          </ac:spMkLst>
        </pc:spChg>
        <pc:spChg chg="add mod">
          <ac:chgData name="valeria gomez miranda" userId="073716558371d590" providerId="LiveId" clId="{6B8A2B83-6000-4C8E-A8D4-F813FB392200}" dt="2021-04-27T16:02:48.270" v="9124" actId="208"/>
          <ac:spMkLst>
            <pc:docMk/>
            <pc:sldMk cId="1777743297" sldId="278"/>
            <ac:spMk id="4" creationId="{5E04F559-C95B-4543-B61D-199516911453}"/>
          </ac:spMkLst>
        </pc:spChg>
        <pc:graphicFrameChg chg="add mod">
          <ac:chgData name="valeria gomez miranda" userId="073716558371d590" providerId="LiveId" clId="{6B8A2B83-6000-4C8E-A8D4-F813FB392200}" dt="2021-04-27T16:03:30.286" v="9136" actId="208"/>
          <ac:graphicFrameMkLst>
            <pc:docMk/>
            <pc:sldMk cId="1777743297" sldId="278"/>
            <ac:graphicFrameMk id="5" creationId="{620A1493-F2DB-4AC5-B0C7-A65A5655AB98}"/>
          </ac:graphicFrameMkLst>
        </pc:graphicFrameChg>
      </pc:sldChg>
      <pc:sldChg chg="addSp delSp modSp new mod setBg">
        <pc:chgData name="valeria gomez miranda" userId="073716558371d590" providerId="LiveId" clId="{6B8A2B83-6000-4C8E-A8D4-F813FB392200}" dt="2021-04-25T22:06:17.386" v="4055" actId="1076"/>
        <pc:sldMkLst>
          <pc:docMk/>
          <pc:sldMk cId="765316560" sldId="279"/>
        </pc:sldMkLst>
        <pc:spChg chg="del">
          <ac:chgData name="valeria gomez miranda" userId="073716558371d590" providerId="LiveId" clId="{6B8A2B83-6000-4C8E-A8D4-F813FB392200}" dt="2021-04-25T22:04:33.343" v="4011" actId="478"/>
          <ac:spMkLst>
            <pc:docMk/>
            <pc:sldMk cId="765316560" sldId="279"/>
            <ac:spMk id="2" creationId="{F6324CB5-E94F-4467-9598-A692C62F451A}"/>
          </ac:spMkLst>
        </pc:spChg>
        <pc:spChg chg="del">
          <ac:chgData name="valeria gomez miranda" userId="073716558371d590" providerId="LiveId" clId="{6B8A2B83-6000-4C8E-A8D4-F813FB392200}" dt="2021-04-25T22:04:31.584" v="4010" actId="478"/>
          <ac:spMkLst>
            <pc:docMk/>
            <pc:sldMk cId="765316560" sldId="279"/>
            <ac:spMk id="3" creationId="{5FCAD497-5A3E-42E3-89B5-40CBAB2A5FC4}"/>
          </ac:spMkLst>
        </pc:spChg>
        <pc:spChg chg="add del">
          <ac:chgData name="valeria gomez miranda" userId="073716558371d590" providerId="LiveId" clId="{6B8A2B83-6000-4C8E-A8D4-F813FB392200}" dt="2021-04-25T22:04:41.165" v="4015" actId="26606"/>
          <ac:spMkLst>
            <pc:docMk/>
            <pc:sldMk cId="765316560" sldId="279"/>
            <ac:spMk id="71" creationId="{DD0AEE21-CF4B-4395-A100-EFB0EB995182}"/>
          </ac:spMkLst>
        </pc:spChg>
        <pc:spChg chg="add del">
          <ac:chgData name="valeria gomez miranda" userId="073716558371d590" providerId="LiveId" clId="{6B8A2B83-6000-4C8E-A8D4-F813FB392200}" dt="2021-04-25T22:04:41.165" v="4015" actId="26606"/>
          <ac:spMkLst>
            <pc:docMk/>
            <pc:sldMk cId="765316560" sldId="279"/>
            <ac:spMk id="73" creationId="{9F8DBD9A-1B56-4D4B-856B-89CC682C6B2B}"/>
          </ac:spMkLst>
        </pc:spChg>
        <pc:spChg chg="add del">
          <ac:chgData name="valeria gomez miranda" userId="073716558371d590" providerId="LiveId" clId="{6B8A2B83-6000-4C8E-A8D4-F813FB392200}" dt="2021-04-25T22:04:41.165" v="4015" actId="26606"/>
          <ac:spMkLst>
            <pc:docMk/>
            <pc:sldMk cId="765316560" sldId="279"/>
            <ac:spMk id="75" creationId="{EE079F42-5C7A-44DD-9E9F-A34795A48F1B}"/>
          </ac:spMkLst>
        </pc:spChg>
        <pc:spChg chg="add del">
          <ac:chgData name="valeria gomez miranda" userId="073716558371d590" providerId="LiveId" clId="{6B8A2B83-6000-4C8E-A8D4-F813FB392200}" dt="2021-04-25T22:04:41.165" v="4015" actId="26606"/>
          <ac:spMkLst>
            <pc:docMk/>
            <pc:sldMk cId="765316560" sldId="279"/>
            <ac:spMk id="77" creationId="{09777E15-6D68-4808-AD20-82EA7377F433}"/>
          </ac:spMkLst>
        </pc:spChg>
        <pc:spChg chg="add del">
          <ac:chgData name="valeria gomez miranda" userId="073716558371d590" providerId="LiveId" clId="{6B8A2B83-6000-4C8E-A8D4-F813FB392200}" dt="2021-04-25T22:04:41.165" v="4015" actId="26606"/>
          <ac:spMkLst>
            <pc:docMk/>
            <pc:sldMk cId="765316560" sldId="279"/>
            <ac:spMk id="79" creationId="{CE79CAD8-9F7F-4756-BD12-8463CA4C6F5A}"/>
          </ac:spMkLst>
        </pc:spChg>
        <pc:spChg chg="add del">
          <ac:chgData name="valeria gomez miranda" userId="073716558371d590" providerId="LiveId" clId="{6B8A2B83-6000-4C8E-A8D4-F813FB392200}" dt="2021-04-25T22:04:41.165" v="4015" actId="26606"/>
          <ac:spMkLst>
            <pc:docMk/>
            <pc:sldMk cId="765316560" sldId="279"/>
            <ac:spMk id="81" creationId="{A9923A21-5790-4667-B5C7-ADA793B49933}"/>
          </ac:spMkLst>
        </pc:spChg>
        <pc:picChg chg="add mod">
          <ac:chgData name="valeria gomez miranda" userId="073716558371d590" providerId="LiveId" clId="{6B8A2B83-6000-4C8E-A8D4-F813FB392200}" dt="2021-04-25T22:05:49.181" v="4029" actId="1076"/>
          <ac:picMkLst>
            <pc:docMk/>
            <pc:sldMk cId="765316560" sldId="279"/>
            <ac:picMk id="2050" creationId="{E7C2D744-95CC-4054-B9F0-51F943E13EB2}"/>
          </ac:picMkLst>
        </pc:picChg>
        <pc:picChg chg="add mod">
          <ac:chgData name="valeria gomez miranda" userId="073716558371d590" providerId="LiveId" clId="{6B8A2B83-6000-4C8E-A8D4-F813FB392200}" dt="2021-04-25T22:06:17.386" v="4055" actId="1076"/>
          <ac:picMkLst>
            <pc:docMk/>
            <pc:sldMk cId="765316560" sldId="279"/>
            <ac:picMk id="2052" creationId="{C426EA0B-3F46-4CE5-AC4B-E6C800D0E58A}"/>
          </ac:picMkLst>
        </pc:picChg>
      </pc:sldChg>
      <pc:sldChg chg="addSp delSp modSp new mod">
        <pc:chgData name="valeria gomez miranda" userId="073716558371d590" providerId="LiveId" clId="{6B8A2B83-6000-4C8E-A8D4-F813FB392200}" dt="2021-04-27T16:05:26.133" v="9171" actId="208"/>
        <pc:sldMkLst>
          <pc:docMk/>
          <pc:sldMk cId="4252062510" sldId="280"/>
        </pc:sldMkLst>
        <pc:spChg chg="mod">
          <ac:chgData name="valeria gomez miranda" userId="073716558371d590" providerId="LiveId" clId="{6B8A2B83-6000-4C8E-A8D4-F813FB392200}" dt="2021-04-25T22:26:45.999" v="5059" actId="20577"/>
          <ac:spMkLst>
            <pc:docMk/>
            <pc:sldMk cId="4252062510" sldId="280"/>
            <ac:spMk id="2" creationId="{FA427B9D-9FA8-4071-A043-7B12E5D934F2}"/>
          </ac:spMkLst>
        </pc:spChg>
        <pc:spChg chg="del">
          <ac:chgData name="valeria gomez miranda" userId="073716558371d590" providerId="LiveId" clId="{6B8A2B83-6000-4C8E-A8D4-F813FB392200}" dt="2021-04-25T22:26:13.893" v="5047" actId="478"/>
          <ac:spMkLst>
            <pc:docMk/>
            <pc:sldMk cId="4252062510" sldId="280"/>
            <ac:spMk id="3" creationId="{2206D041-9774-4EA6-BE77-8CE2E38367C9}"/>
          </ac:spMkLst>
        </pc:spChg>
        <pc:graphicFrameChg chg="add mod">
          <ac:chgData name="valeria gomez miranda" userId="073716558371d590" providerId="LiveId" clId="{6B8A2B83-6000-4C8E-A8D4-F813FB392200}" dt="2021-04-27T16:05:26.133" v="9171" actId="208"/>
          <ac:graphicFrameMkLst>
            <pc:docMk/>
            <pc:sldMk cId="4252062510" sldId="280"/>
            <ac:graphicFrameMk id="4" creationId="{2E27A467-0361-49BF-BB3A-C1EFBC373C30}"/>
          </ac:graphicFrameMkLst>
        </pc:graphicFrameChg>
      </pc:sldChg>
      <pc:sldChg chg="addSp delSp modSp new mod">
        <pc:chgData name="valeria gomez miranda" userId="073716558371d590" providerId="LiveId" clId="{6B8A2B83-6000-4C8E-A8D4-F813FB392200}" dt="2021-04-27T16:01:19.680" v="9105" actId="208"/>
        <pc:sldMkLst>
          <pc:docMk/>
          <pc:sldMk cId="4229881659" sldId="281"/>
        </pc:sldMkLst>
        <pc:spChg chg="mod">
          <ac:chgData name="valeria gomez miranda" userId="073716558371d590" providerId="LiveId" clId="{6B8A2B83-6000-4C8E-A8D4-F813FB392200}" dt="2021-04-25T22:07:08.918" v="4090" actId="122"/>
          <ac:spMkLst>
            <pc:docMk/>
            <pc:sldMk cId="4229881659" sldId="281"/>
            <ac:spMk id="2" creationId="{D581715F-F01D-460E-A8D5-873A1AA58A18}"/>
          </ac:spMkLst>
        </pc:spChg>
        <pc:spChg chg="del mod">
          <ac:chgData name="valeria gomez miranda" userId="073716558371d590" providerId="LiveId" clId="{6B8A2B83-6000-4C8E-A8D4-F813FB392200}" dt="2021-04-25T22:07:12.229" v="4092" actId="478"/>
          <ac:spMkLst>
            <pc:docMk/>
            <pc:sldMk cId="4229881659" sldId="281"/>
            <ac:spMk id="3" creationId="{B185D3C9-57D3-488F-94C1-A218E110693D}"/>
          </ac:spMkLst>
        </pc:spChg>
        <pc:spChg chg="add del mod">
          <ac:chgData name="valeria gomez miranda" userId="073716558371d590" providerId="LiveId" clId="{6B8A2B83-6000-4C8E-A8D4-F813FB392200}" dt="2021-04-25T22:07:22.688" v="4094" actId="478"/>
          <ac:spMkLst>
            <pc:docMk/>
            <pc:sldMk cId="4229881659" sldId="281"/>
            <ac:spMk id="5" creationId="{7FB737AF-0179-4C22-976B-340D78504CCD}"/>
          </ac:spMkLst>
        </pc:spChg>
        <pc:graphicFrameChg chg="add del mod">
          <ac:chgData name="valeria gomez miranda" userId="073716558371d590" providerId="LiveId" clId="{6B8A2B83-6000-4C8E-A8D4-F813FB392200}" dt="2021-04-25T22:09:31.982" v="4150" actId="478"/>
          <ac:graphicFrameMkLst>
            <pc:docMk/>
            <pc:sldMk cId="4229881659" sldId="281"/>
            <ac:graphicFrameMk id="6" creationId="{C4A42632-949C-472F-A464-99A82A239E50}"/>
          </ac:graphicFrameMkLst>
        </pc:graphicFrameChg>
        <pc:graphicFrameChg chg="add mod modGraphic">
          <ac:chgData name="valeria gomez miranda" userId="073716558371d590" providerId="LiveId" clId="{6B8A2B83-6000-4C8E-A8D4-F813FB392200}" dt="2021-04-27T16:01:19.680" v="9105" actId="208"/>
          <ac:graphicFrameMkLst>
            <pc:docMk/>
            <pc:sldMk cId="4229881659" sldId="281"/>
            <ac:graphicFrameMk id="7" creationId="{9199DE2D-146A-4225-A6B5-249D95C6322B}"/>
          </ac:graphicFrameMkLst>
        </pc:graphicFrameChg>
      </pc:sldChg>
      <pc:sldChg chg="addSp delSp modSp new mod">
        <pc:chgData name="valeria gomez miranda" userId="073716558371d590" providerId="LiveId" clId="{6B8A2B83-6000-4C8E-A8D4-F813FB392200}" dt="2021-04-27T16:01:36.362" v="9109" actId="208"/>
        <pc:sldMkLst>
          <pc:docMk/>
          <pc:sldMk cId="2356971616" sldId="282"/>
        </pc:sldMkLst>
        <pc:spChg chg="del">
          <ac:chgData name="valeria gomez miranda" userId="073716558371d590" providerId="LiveId" clId="{6B8A2B83-6000-4C8E-A8D4-F813FB392200}" dt="2021-04-25T22:15:17.981" v="4578" actId="478"/>
          <ac:spMkLst>
            <pc:docMk/>
            <pc:sldMk cId="2356971616" sldId="282"/>
            <ac:spMk id="2" creationId="{0A9648E1-6957-4095-8AFE-2C9FCA4A0210}"/>
          </ac:spMkLst>
        </pc:spChg>
        <pc:spChg chg="del">
          <ac:chgData name="valeria gomez miranda" userId="073716558371d590" providerId="LiveId" clId="{6B8A2B83-6000-4C8E-A8D4-F813FB392200}" dt="2021-04-25T22:15:19.955" v="4579" actId="478"/>
          <ac:spMkLst>
            <pc:docMk/>
            <pc:sldMk cId="2356971616" sldId="282"/>
            <ac:spMk id="3" creationId="{1618F0A7-2561-4E1C-AF00-A55A5AE485C6}"/>
          </ac:spMkLst>
        </pc:spChg>
        <pc:graphicFrameChg chg="add mod">
          <ac:chgData name="valeria gomez miranda" userId="073716558371d590" providerId="LiveId" clId="{6B8A2B83-6000-4C8E-A8D4-F813FB392200}" dt="2021-04-27T16:01:36.362" v="9109" actId="208"/>
          <ac:graphicFrameMkLst>
            <pc:docMk/>
            <pc:sldMk cId="2356971616" sldId="282"/>
            <ac:graphicFrameMk id="4" creationId="{FDEA2744-AC0B-4F87-ABDB-B3FD293CC8CE}"/>
          </ac:graphicFrameMkLst>
        </pc:graphicFrameChg>
      </pc:sldChg>
      <pc:sldChg chg="addSp delSp modSp new mod ord">
        <pc:chgData name="valeria gomez miranda" userId="073716558371d590" providerId="LiveId" clId="{6B8A2B83-6000-4C8E-A8D4-F813FB392200}" dt="2021-04-25T22:24:33.887" v="4992"/>
        <pc:sldMkLst>
          <pc:docMk/>
          <pc:sldMk cId="3305837287" sldId="283"/>
        </pc:sldMkLst>
        <pc:spChg chg="del">
          <ac:chgData name="valeria gomez miranda" userId="073716558371d590" providerId="LiveId" clId="{6B8A2B83-6000-4C8E-A8D4-F813FB392200}" dt="2021-04-25T22:20:13.054" v="4972" actId="478"/>
          <ac:spMkLst>
            <pc:docMk/>
            <pc:sldMk cId="3305837287" sldId="283"/>
            <ac:spMk id="2" creationId="{9AF332C9-097B-4CD2-A178-9225B91CD666}"/>
          </ac:spMkLst>
        </pc:spChg>
        <pc:spChg chg="del">
          <ac:chgData name="valeria gomez miranda" userId="073716558371d590" providerId="LiveId" clId="{6B8A2B83-6000-4C8E-A8D4-F813FB392200}" dt="2021-04-25T22:20:15.135" v="4973" actId="478"/>
          <ac:spMkLst>
            <pc:docMk/>
            <pc:sldMk cId="3305837287" sldId="283"/>
            <ac:spMk id="3" creationId="{F67364DD-41C2-4D43-8BF7-341418C2CB6C}"/>
          </ac:spMkLst>
        </pc:spChg>
        <pc:picChg chg="add mod">
          <ac:chgData name="valeria gomez miranda" userId="073716558371d590" providerId="LiveId" clId="{6B8A2B83-6000-4C8E-A8D4-F813FB392200}" dt="2021-04-25T22:21:33.943" v="4976" actId="1076"/>
          <ac:picMkLst>
            <pc:docMk/>
            <pc:sldMk cId="3305837287" sldId="283"/>
            <ac:picMk id="3074" creationId="{DB3EE429-0650-4E40-9280-2EB04C17959A}"/>
          </ac:picMkLst>
        </pc:picChg>
        <pc:picChg chg="add mod">
          <ac:chgData name="valeria gomez miranda" userId="073716558371d590" providerId="LiveId" clId="{6B8A2B83-6000-4C8E-A8D4-F813FB392200}" dt="2021-04-25T22:21:41.906" v="4978" actId="1076"/>
          <ac:picMkLst>
            <pc:docMk/>
            <pc:sldMk cId="3305837287" sldId="283"/>
            <ac:picMk id="3076" creationId="{B61B3099-3ED1-499A-A526-0E481648C8FA}"/>
          </ac:picMkLst>
        </pc:picChg>
      </pc:sldChg>
      <pc:sldChg chg="addSp delSp modSp new mod">
        <pc:chgData name="valeria gomez miranda" userId="073716558371d590" providerId="LiveId" clId="{6B8A2B83-6000-4C8E-A8D4-F813FB392200}" dt="2021-04-25T22:25:19.148" v="5032" actId="1076"/>
        <pc:sldMkLst>
          <pc:docMk/>
          <pc:sldMk cId="2648530122" sldId="284"/>
        </pc:sldMkLst>
        <pc:spChg chg="del">
          <ac:chgData name="valeria gomez miranda" userId="073716558371d590" providerId="LiveId" clId="{6B8A2B83-6000-4C8E-A8D4-F813FB392200}" dt="2021-04-25T22:24:38.647" v="4993" actId="478"/>
          <ac:spMkLst>
            <pc:docMk/>
            <pc:sldMk cId="2648530122" sldId="284"/>
            <ac:spMk id="2" creationId="{6687F085-2AB5-4B40-894C-7A755389F20B}"/>
          </ac:spMkLst>
        </pc:spChg>
        <pc:spChg chg="del">
          <ac:chgData name="valeria gomez miranda" userId="073716558371d590" providerId="LiveId" clId="{6B8A2B83-6000-4C8E-A8D4-F813FB392200}" dt="2021-04-25T22:24:40.526" v="4994" actId="478"/>
          <ac:spMkLst>
            <pc:docMk/>
            <pc:sldMk cId="2648530122" sldId="284"/>
            <ac:spMk id="3" creationId="{46750308-1C1C-4E8D-A6E6-8B110C50CDB8}"/>
          </ac:spMkLst>
        </pc:spChg>
        <pc:picChg chg="add mod">
          <ac:chgData name="valeria gomez miranda" userId="073716558371d590" providerId="LiveId" clId="{6B8A2B83-6000-4C8E-A8D4-F813FB392200}" dt="2021-04-25T22:25:19.148" v="5032" actId="1076"/>
          <ac:picMkLst>
            <pc:docMk/>
            <pc:sldMk cId="2648530122" sldId="284"/>
            <ac:picMk id="4098" creationId="{96819B65-9BDA-4CA6-A041-1DE631994025}"/>
          </ac:picMkLst>
        </pc:picChg>
      </pc:sldChg>
      <pc:sldChg chg="addSp delSp modSp new mod">
        <pc:chgData name="valeria gomez miranda" userId="073716558371d590" providerId="LiveId" clId="{6B8A2B83-6000-4C8E-A8D4-F813FB392200}" dt="2021-04-25T22:31:24.212" v="5594" actId="1076"/>
        <pc:sldMkLst>
          <pc:docMk/>
          <pc:sldMk cId="2564680011" sldId="285"/>
        </pc:sldMkLst>
        <pc:spChg chg="del">
          <ac:chgData name="valeria gomez miranda" userId="073716558371d590" providerId="LiveId" clId="{6B8A2B83-6000-4C8E-A8D4-F813FB392200}" dt="2021-04-25T22:30:51.755" v="5587" actId="478"/>
          <ac:spMkLst>
            <pc:docMk/>
            <pc:sldMk cId="2564680011" sldId="285"/>
            <ac:spMk id="2" creationId="{AA1A6B1A-4269-4401-84E0-A531DE19D3B0}"/>
          </ac:spMkLst>
        </pc:spChg>
        <pc:spChg chg="del">
          <ac:chgData name="valeria gomez miranda" userId="073716558371d590" providerId="LiveId" clId="{6B8A2B83-6000-4C8E-A8D4-F813FB392200}" dt="2021-04-25T22:30:53.113" v="5588" actId="478"/>
          <ac:spMkLst>
            <pc:docMk/>
            <pc:sldMk cId="2564680011" sldId="285"/>
            <ac:spMk id="3" creationId="{DA4B0CBA-53A2-42B9-B1A1-B50F54D654D4}"/>
          </ac:spMkLst>
        </pc:spChg>
        <pc:picChg chg="add mod">
          <ac:chgData name="valeria gomez miranda" userId="073716558371d590" providerId="LiveId" clId="{6B8A2B83-6000-4C8E-A8D4-F813FB392200}" dt="2021-04-25T22:31:24.212" v="5594" actId="1076"/>
          <ac:picMkLst>
            <pc:docMk/>
            <pc:sldMk cId="2564680011" sldId="285"/>
            <ac:picMk id="5122" creationId="{448A9F2D-9FC7-403A-B632-32A492318A68}"/>
          </ac:picMkLst>
        </pc:picChg>
      </pc:sldChg>
      <pc:sldChg chg="new del">
        <pc:chgData name="valeria gomez miranda" userId="073716558371d590" providerId="LiveId" clId="{6B8A2B83-6000-4C8E-A8D4-F813FB392200}" dt="2021-04-25T22:25:26.057" v="5033" actId="47"/>
        <pc:sldMkLst>
          <pc:docMk/>
          <pc:sldMk cId="3074803758" sldId="285"/>
        </pc:sldMkLst>
      </pc:sldChg>
      <pc:sldChg chg="addSp delSp modSp new mod">
        <pc:chgData name="valeria gomez miranda" userId="073716558371d590" providerId="LiveId" clId="{6B8A2B83-6000-4C8E-A8D4-F813FB392200}" dt="2021-04-27T16:06:16.884" v="9182" actId="208"/>
        <pc:sldMkLst>
          <pc:docMk/>
          <pc:sldMk cId="3801606879" sldId="286"/>
        </pc:sldMkLst>
        <pc:spChg chg="mod">
          <ac:chgData name="valeria gomez miranda" userId="073716558371d590" providerId="LiveId" clId="{6B8A2B83-6000-4C8E-A8D4-F813FB392200}" dt="2021-04-25T22:36:18.289" v="6097" actId="20577"/>
          <ac:spMkLst>
            <pc:docMk/>
            <pc:sldMk cId="3801606879" sldId="286"/>
            <ac:spMk id="2" creationId="{F38DEEFE-15E5-40ED-8910-427618E10AA0}"/>
          </ac:spMkLst>
        </pc:spChg>
        <pc:spChg chg="del">
          <ac:chgData name="valeria gomez miranda" userId="073716558371d590" providerId="LiveId" clId="{6B8A2B83-6000-4C8E-A8D4-F813FB392200}" dt="2021-04-25T22:31:53.451" v="5627" actId="478"/>
          <ac:spMkLst>
            <pc:docMk/>
            <pc:sldMk cId="3801606879" sldId="286"/>
            <ac:spMk id="3" creationId="{CABC366C-BFE5-4D38-8293-5D7F73CC83E4}"/>
          </ac:spMkLst>
        </pc:spChg>
        <pc:graphicFrameChg chg="add mod">
          <ac:chgData name="valeria gomez miranda" userId="073716558371d590" providerId="LiveId" clId="{6B8A2B83-6000-4C8E-A8D4-F813FB392200}" dt="2021-04-27T16:06:16.884" v="9182" actId="208"/>
          <ac:graphicFrameMkLst>
            <pc:docMk/>
            <pc:sldMk cId="3801606879" sldId="286"/>
            <ac:graphicFrameMk id="4" creationId="{7098D490-71F0-428A-A597-87E32998B181}"/>
          </ac:graphicFrameMkLst>
        </pc:graphicFrameChg>
      </pc:sldChg>
      <pc:sldChg chg="addSp delSp modSp new mod">
        <pc:chgData name="valeria gomez miranda" userId="073716558371d590" providerId="LiveId" clId="{6B8A2B83-6000-4C8E-A8D4-F813FB392200}" dt="2021-04-25T22:36:03.288" v="6093" actId="1076"/>
        <pc:sldMkLst>
          <pc:docMk/>
          <pc:sldMk cId="2139402290" sldId="287"/>
        </pc:sldMkLst>
        <pc:spChg chg="del">
          <ac:chgData name="valeria gomez miranda" userId="073716558371d590" providerId="LiveId" clId="{6B8A2B83-6000-4C8E-A8D4-F813FB392200}" dt="2021-04-25T22:35:05.773" v="6021" actId="478"/>
          <ac:spMkLst>
            <pc:docMk/>
            <pc:sldMk cId="2139402290" sldId="287"/>
            <ac:spMk id="2" creationId="{BA68BBF3-6696-4DA5-B180-A2B4235F8370}"/>
          </ac:spMkLst>
        </pc:spChg>
        <pc:spChg chg="del mod">
          <ac:chgData name="valeria gomez miranda" userId="073716558371d590" providerId="LiveId" clId="{6B8A2B83-6000-4C8E-A8D4-F813FB392200}" dt="2021-04-25T22:35:08.078" v="6023" actId="478"/>
          <ac:spMkLst>
            <pc:docMk/>
            <pc:sldMk cId="2139402290" sldId="287"/>
            <ac:spMk id="3" creationId="{CEFC7387-CEFE-4428-8882-0C20D2609D13}"/>
          </ac:spMkLst>
        </pc:spChg>
        <pc:picChg chg="add mod">
          <ac:chgData name="valeria gomez miranda" userId="073716558371d590" providerId="LiveId" clId="{6B8A2B83-6000-4C8E-A8D4-F813FB392200}" dt="2021-04-25T22:36:03.288" v="6093" actId="1076"/>
          <ac:picMkLst>
            <pc:docMk/>
            <pc:sldMk cId="2139402290" sldId="287"/>
            <ac:picMk id="6146" creationId="{F5D6EF4B-F0F0-4255-B7E3-127CAECA18C9}"/>
          </ac:picMkLst>
        </pc:picChg>
      </pc:sldChg>
      <pc:sldChg chg="addSp delSp modSp new mod">
        <pc:chgData name="valeria gomez miranda" userId="073716558371d590" providerId="LiveId" clId="{6B8A2B83-6000-4C8E-A8D4-F813FB392200}" dt="2021-04-27T16:06:52.993" v="9189" actId="208"/>
        <pc:sldMkLst>
          <pc:docMk/>
          <pc:sldMk cId="1667936402" sldId="288"/>
        </pc:sldMkLst>
        <pc:spChg chg="mod">
          <ac:chgData name="valeria gomez miranda" userId="073716558371d590" providerId="LiveId" clId="{6B8A2B83-6000-4C8E-A8D4-F813FB392200}" dt="2021-04-25T22:37:02.986" v="6115" actId="122"/>
          <ac:spMkLst>
            <pc:docMk/>
            <pc:sldMk cId="1667936402" sldId="288"/>
            <ac:spMk id="2" creationId="{EE8F98C4-DFFE-4A03-B1C0-E9DC636C8B9C}"/>
          </ac:spMkLst>
        </pc:spChg>
        <pc:spChg chg="del">
          <ac:chgData name="valeria gomez miranda" userId="073716558371d590" providerId="LiveId" clId="{6B8A2B83-6000-4C8E-A8D4-F813FB392200}" dt="2021-04-25T22:38:03.435" v="6116" actId="478"/>
          <ac:spMkLst>
            <pc:docMk/>
            <pc:sldMk cId="1667936402" sldId="288"/>
            <ac:spMk id="3" creationId="{75D08B5B-91BF-4660-978E-15D574120F41}"/>
          </ac:spMkLst>
        </pc:spChg>
        <pc:graphicFrameChg chg="add mod">
          <ac:chgData name="valeria gomez miranda" userId="073716558371d590" providerId="LiveId" clId="{6B8A2B83-6000-4C8E-A8D4-F813FB392200}" dt="2021-04-27T16:06:52.993" v="9189" actId="208"/>
          <ac:graphicFrameMkLst>
            <pc:docMk/>
            <pc:sldMk cId="1667936402" sldId="288"/>
            <ac:graphicFrameMk id="4" creationId="{2E6B162B-54E5-4A3C-BC34-DF985D7F2157}"/>
          </ac:graphicFrameMkLst>
        </pc:graphicFrameChg>
      </pc:sldChg>
      <pc:sldChg chg="addSp delSp modSp new mod">
        <pc:chgData name="valeria gomez miranda" userId="073716558371d590" providerId="LiveId" clId="{6B8A2B83-6000-4C8E-A8D4-F813FB392200}" dt="2021-04-25T22:41:19.719" v="6455" actId="1076"/>
        <pc:sldMkLst>
          <pc:docMk/>
          <pc:sldMk cId="2571949405" sldId="289"/>
        </pc:sldMkLst>
        <pc:spChg chg="del">
          <ac:chgData name="valeria gomez miranda" userId="073716558371d590" providerId="LiveId" clId="{6B8A2B83-6000-4C8E-A8D4-F813FB392200}" dt="2021-04-25T22:40:53.218" v="6399" actId="478"/>
          <ac:spMkLst>
            <pc:docMk/>
            <pc:sldMk cId="2571949405" sldId="289"/>
            <ac:spMk id="2" creationId="{0001793D-7CB2-4E1D-B016-2AD759CB7F43}"/>
          </ac:spMkLst>
        </pc:spChg>
        <pc:spChg chg="del">
          <ac:chgData name="valeria gomez miranda" userId="073716558371d590" providerId="LiveId" clId="{6B8A2B83-6000-4C8E-A8D4-F813FB392200}" dt="2021-04-25T22:40:54.827" v="6400" actId="478"/>
          <ac:spMkLst>
            <pc:docMk/>
            <pc:sldMk cId="2571949405" sldId="289"/>
            <ac:spMk id="3" creationId="{DE89C7C6-8508-4118-B5D8-C6DDA0642E2D}"/>
          </ac:spMkLst>
        </pc:spChg>
        <pc:picChg chg="add mod">
          <ac:chgData name="valeria gomez miranda" userId="073716558371d590" providerId="LiveId" clId="{6B8A2B83-6000-4C8E-A8D4-F813FB392200}" dt="2021-04-25T22:41:19.719" v="6455" actId="1076"/>
          <ac:picMkLst>
            <pc:docMk/>
            <pc:sldMk cId="2571949405" sldId="289"/>
            <ac:picMk id="7170" creationId="{373A92E8-2FF5-47E8-A44B-A95592B13A0E}"/>
          </ac:picMkLst>
        </pc:picChg>
      </pc:sldChg>
      <pc:sldChg chg="addSp delSp modSp new mod">
        <pc:chgData name="valeria gomez miranda" userId="073716558371d590" providerId="LiveId" clId="{6B8A2B83-6000-4C8E-A8D4-F813FB392200}" dt="2021-04-27T16:04:07.524" v="9147" actId="208"/>
        <pc:sldMkLst>
          <pc:docMk/>
          <pc:sldMk cId="3108035409" sldId="290"/>
        </pc:sldMkLst>
        <pc:spChg chg="mod">
          <ac:chgData name="valeria gomez miranda" userId="073716558371d590" providerId="LiveId" clId="{6B8A2B83-6000-4C8E-A8D4-F813FB392200}" dt="2021-04-25T22:44:49.900" v="6536" actId="20577"/>
          <ac:spMkLst>
            <pc:docMk/>
            <pc:sldMk cId="3108035409" sldId="290"/>
            <ac:spMk id="2" creationId="{7B2742E2-D367-41D3-A2FC-A783689984C4}"/>
          </ac:spMkLst>
        </pc:spChg>
        <pc:spChg chg="del">
          <ac:chgData name="valeria gomez miranda" userId="073716558371d590" providerId="LiveId" clId="{6B8A2B83-6000-4C8E-A8D4-F813FB392200}" dt="2021-04-25T22:45:09.003" v="6539" actId="478"/>
          <ac:spMkLst>
            <pc:docMk/>
            <pc:sldMk cId="3108035409" sldId="290"/>
            <ac:spMk id="3" creationId="{1681B253-5211-48CD-9B71-0429B2FDDDF9}"/>
          </ac:spMkLst>
        </pc:spChg>
        <pc:graphicFrameChg chg="add mod">
          <ac:chgData name="valeria gomez miranda" userId="073716558371d590" providerId="LiveId" clId="{6B8A2B83-6000-4C8E-A8D4-F813FB392200}" dt="2021-04-27T16:04:07.524" v="9147" actId="208"/>
          <ac:graphicFrameMkLst>
            <pc:docMk/>
            <pc:sldMk cId="3108035409" sldId="290"/>
            <ac:graphicFrameMk id="4" creationId="{A8133346-43C7-428F-A672-D24F0B00E870}"/>
          </ac:graphicFrameMkLst>
        </pc:graphicFrameChg>
      </pc:sldChg>
      <pc:sldChg chg="addSp delSp modSp new mod">
        <pc:chgData name="valeria gomez miranda" userId="073716558371d590" providerId="LiveId" clId="{6B8A2B83-6000-4C8E-A8D4-F813FB392200}" dt="2021-04-25T22:49:44.668" v="6802" actId="732"/>
        <pc:sldMkLst>
          <pc:docMk/>
          <pc:sldMk cId="1731440792" sldId="291"/>
        </pc:sldMkLst>
        <pc:spChg chg="del">
          <ac:chgData name="valeria gomez miranda" userId="073716558371d590" providerId="LiveId" clId="{6B8A2B83-6000-4C8E-A8D4-F813FB392200}" dt="2021-04-25T22:47:00.351" v="6728" actId="478"/>
          <ac:spMkLst>
            <pc:docMk/>
            <pc:sldMk cId="1731440792" sldId="291"/>
            <ac:spMk id="2" creationId="{9BEAC9C5-5CDC-4827-91E3-806B4F68C5BA}"/>
          </ac:spMkLst>
        </pc:spChg>
        <pc:spChg chg="del mod">
          <ac:chgData name="valeria gomez miranda" userId="073716558371d590" providerId="LiveId" clId="{6B8A2B83-6000-4C8E-A8D4-F813FB392200}" dt="2021-04-25T22:46:58.858" v="6727" actId="478"/>
          <ac:spMkLst>
            <pc:docMk/>
            <pc:sldMk cId="1731440792" sldId="291"/>
            <ac:spMk id="3" creationId="{AF5C09A2-767B-4176-A8F8-F35CAC00F2FE}"/>
          </ac:spMkLst>
        </pc:spChg>
        <pc:spChg chg="add del mod">
          <ac:chgData name="valeria gomez miranda" userId="073716558371d590" providerId="LiveId" clId="{6B8A2B83-6000-4C8E-A8D4-F813FB392200}" dt="2021-04-25T22:47:01.817" v="6729" actId="478"/>
          <ac:spMkLst>
            <pc:docMk/>
            <pc:sldMk cId="1731440792" sldId="291"/>
            <ac:spMk id="5" creationId="{4B0F00C8-03F5-4612-B029-20A78AEB7673}"/>
          </ac:spMkLst>
        </pc:spChg>
        <pc:picChg chg="add mod">
          <ac:chgData name="valeria gomez miranda" userId="073716558371d590" providerId="LiveId" clId="{6B8A2B83-6000-4C8E-A8D4-F813FB392200}" dt="2021-04-25T22:49:44.668" v="6802" actId="732"/>
          <ac:picMkLst>
            <pc:docMk/>
            <pc:sldMk cId="1731440792" sldId="291"/>
            <ac:picMk id="8194" creationId="{4071AC0E-07FF-4565-8C33-DD1C377DE86E}"/>
          </ac:picMkLst>
        </pc:picChg>
      </pc:sldChg>
      <pc:sldChg chg="addSp delSp modSp new mod">
        <pc:chgData name="valeria gomez miranda" userId="073716558371d590" providerId="LiveId" clId="{6B8A2B83-6000-4C8E-A8D4-F813FB392200}" dt="2021-04-27T16:04:52.075" v="9162" actId="208"/>
        <pc:sldMkLst>
          <pc:docMk/>
          <pc:sldMk cId="3448165941" sldId="292"/>
        </pc:sldMkLst>
        <pc:spChg chg="mod">
          <ac:chgData name="valeria gomez miranda" userId="073716558371d590" providerId="LiveId" clId="{6B8A2B83-6000-4C8E-A8D4-F813FB392200}" dt="2021-04-27T16:04:42.421" v="9157" actId="1076"/>
          <ac:spMkLst>
            <pc:docMk/>
            <pc:sldMk cId="3448165941" sldId="292"/>
            <ac:spMk id="2" creationId="{DD7FA7AB-3E8F-4BAB-85C2-1491C996FDB5}"/>
          </ac:spMkLst>
        </pc:spChg>
        <pc:spChg chg="del mod">
          <ac:chgData name="valeria gomez miranda" userId="073716558371d590" providerId="LiveId" clId="{6B8A2B83-6000-4C8E-A8D4-F813FB392200}" dt="2021-04-26T15:53:48.371" v="6830" actId="478"/>
          <ac:spMkLst>
            <pc:docMk/>
            <pc:sldMk cId="3448165941" sldId="292"/>
            <ac:spMk id="3" creationId="{05D54FE1-496C-4DB8-A381-F74246576D1E}"/>
          </ac:spMkLst>
        </pc:spChg>
        <pc:graphicFrameChg chg="add mod">
          <ac:chgData name="valeria gomez miranda" userId="073716558371d590" providerId="LiveId" clId="{6B8A2B83-6000-4C8E-A8D4-F813FB392200}" dt="2021-04-27T16:04:52.075" v="9162" actId="208"/>
          <ac:graphicFrameMkLst>
            <pc:docMk/>
            <pc:sldMk cId="3448165941" sldId="292"/>
            <ac:graphicFrameMk id="4" creationId="{C0989EBE-AC1B-4F7C-AEDC-B08D7A64AB37}"/>
          </ac:graphicFrameMkLst>
        </pc:graphicFrameChg>
      </pc:sldChg>
      <pc:sldChg chg="addSp delSp modSp new mod">
        <pc:chgData name="valeria gomez miranda" userId="073716558371d590" providerId="LiveId" clId="{6B8A2B83-6000-4C8E-A8D4-F813FB392200}" dt="2021-04-26T15:59:46.164" v="7122" actId="1076"/>
        <pc:sldMkLst>
          <pc:docMk/>
          <pc:sldMk cId="3565863012" sldId="293"/>
        </pc:sldMkLst>
        <pc:spChg chg="del">
          <ac:chgData name="valeria gomez miranda" userId="073716558371d590" providerId="LiveId" clId="{6B8A2B83-6000-4C8E-A8D4-F813FB392200}" dt="2021-04-26T15:59:34.241" v="7060" actId="478"/>
          <ac:spMkLst>
            <pc:docMk/>
            <pc:sldMk cId="3565863012" sldId="293"/>
            <ac:spMk id="2" creationId="{12ACCBA8-704C-434B-BEA5-6742B9EB8DB4}"/>
          </ac:spMkLst>
        </pc:spChg>
        <pc:spChg chg="del">
          <ac:chgData name="valeria gomez miranda" userId="073716558371d590" providerId="LiveId" clId="{6B8A2B83-6000-4C8E-A8D4-F813FB392200}" dt="2021-04-26T15:59:35.742" v="7061" actId="478"/>
          <ac:spMkLst>
            <pc:docMk/>
            <pc:sldMk cId="3565863012" sldId="293"/>
            <ac:spMk id="3" creationId="{80CD5A5D-D01D-4CB0-9002-6D0794D70272}"/>
          </ac:spMkLst>
        </pc:spChg>
        <pc:picChg chg="add mod">
          <ac:chgData name="valeria gomez miranda" userId="073716558371d590" providerId="LiveId" clId="{6B8A2B83-6000-4C8E-A8D4-F813FB392200}" dt="2021-04-26T15:59:46.164" v="7122" actId="1076"/>
          <ac:picMkLst>
            <pc:docMk/>
            <pc:sldMk cId="3565863012" sldId="293"/>
            <ac:picMk id="5" creationId="{936AB636-636C-40DE-9070-C0637E18EF56}"/>
          </ac:picMkLst>
        </pc:picChg>
      </pc:sldChg>
      <pc:sldChg chg="addSp delSp modSp new mod ord">
        <pc:chgData name="valeria gomez miranda" userId="073716558371d590" providerId="LiveId" clId="{6B8A2B83-6000-4C8E-A8D4-F813FB392200}" dt="2021-04-27T16:08:00.940" v="9205" actId="208"/>
        <pc:sldMkLst>
          <pc:docMk/>
          <pc:sldMk cId="688154071" sldId="294"/>
        </pc:sldMkLst>
        <pc:spChg chg="mod">
          <ac:chgData name="valeria gomez miranda" userId="073716558371d590" providerId="LiveId" clId="{6B8A2B83-6000-4C8E-A8D4-F813FB392200}" dt="2021-04-26T16:10:10.400" v="7688" actId="1076"/>
          <ac:spMkLst>
            <pc:docMk/>
            <pc:sldMk cId="688154071" sldId="294"/>
            <ac:spMk id="2" creationId="{D2965316-34BE-4F06-874D-C9C964D1138A}"/>
          </ac:spMkLst>
        </pc:spChg>
        <pc:spChg chg="del">
          <ac:chgData name="valeria gomez miranda" userId="073716558371d590" providerId="LiveId" clId="{6B8A2B83-6000-4C8E-A8D4-F813FB392200}" dt="2021-04-26T16:00:49.822" v="7163" actId="478"/>
          <ac:spMkLst>
            <pc:docMk/>
            <pc:sldMk cId="688154071" sldId="294"/>
            <ac:spMk id="3" creationId="{D7CC629F-AE50-4145-8B2F-A0096FFEBB73}"/>
          </ac:spMkLst>
        </pc:spChg>
        <pc:graphicFrameChg chg="add mod modGraphic">
          <ac:chgData name="valeria gomez miranda" userId="073716558371d590" providerId="LiveId" clId="{6B8A2B83-6000-4C8E-A8D4-F813FB392200}" dt="2021-04-27T16:08:00.940" v="9205" actId="208"/>
          <ac:graphicFrameMkLst>
            <pc:docMk/>
            <pc:sldMk cId="688154071" sldId="294"/>
            <ac:graphicFrameMk id="4" creationId="{4FD088C8-6226-4F51-B305-813DB702A830}"/>
          </ac:graphicFrameMkLst>
        </pc:graphicFrameChg>
      </pc:sldChg>
      <pc:sldChg chg="addSp delSp modSp new mod">
        <pc:chgData name="valeria gomez miranda" userId="073716558371d590" providerId="LiveId" clId="{6B8A2B83-6000-4C8E-A8D4-F813FB392200}" dt="2021-04-26T16:04:12.185" v="7612" actId="1076"/>
        <pc:sldMkLst>
          <pc:docMk/>
          <pc:sldMk cId="2158103887" sldId="295"/>
        </pc:sldMkLst>
        <pc:spChg chg="del mod">
          <ac:chgData name="valeria gomez miranda" userId="073716558371d590" providerId="LiveId" clId="{6B8A2B83-6000-4C8E-A8D4-F813FB392200}" dt="2021-04-26T16:03:50.609" v="7565" actId="478"/>
          <ac:spMkLst>
            <pc:docMk/>
            <pc:sldMk cId="2158103887" sldId="295"/>
            <ac:spMk id="2" creationId="{0492223A-81E6-409A-A9C2-F5DA82BE7092}"/>
          </ac:spMkLst>
        </pc:spChg>
        <pc:spChg chg="del">
          <ac:chgData name="valeria gomez miranda" userId="073716558371d590" providerId="LiveId" clId="{6B8A2B83-6000-4C8E-A8D4-F813FB392200}" dt="2021-04-26T16:03:52.619" v="7566" actId="478"/>
          <ac:spMkLst>
            <pc:docMk/>
            <pc:sldMk cId="2158103887" sldId="295"/>
            <ac:spMk id="3" creationId="{00DF1EA5-08E3-4BAF-95DB-A063A07A1FF2}"/>
          </ac:spMkLst>
        </pc:spChg>
        <pc:picChg chg="add mod">
          <ac:chgData name="valeria gomez miranda" userId="073716558371d590" providerId="LiveId" clId="{6B8A2B83-6000-4C8E-A8D4-F813FB392200}" dt="2021-04-26T16:04:12.185" v="7612" actId="1076"/>
          <ac:picMkLst>
            <pc:docMk/>
            <pc:sldMk cId="2158103887" sldId="295"/>
            <ac:picMk id="1026" creationId="{ADDBEA04-8CA7-4F29-962B-2A2D66B3A014}"/>
          </ac:picMkLst>
        </pc:picChg>
      </pc:sldChg>
      <pc:sldChg chg="addSp delSp modSp new mod">
        <pc:chgData name="valeria gomez miranda" userId="073716558371d590" providerId="LiveId" clId="{6B8A2B83-6000-4C8E-A8D4-F813FB392200}" dt="2021-04-27T16:10:36.219" v="9236" actId="208"/>
        <pc:sldMkLst>
          <pc:docMk/>
          <pc:sldMk cId="278122977" sldId="296"/>
        </pc:sldMkLst>
        <pc:spChg chg="mod">
          <ac:chgData name="valeria gomez miranda" userId="073716558371d590" providerId="LiveId" clId="{6B8A2B83-6000-4C8E-A8D4-F813FB392200}" dt="2021-04-27T15:29:26.048" v="8202" actId="122"/>
          <ac:spMkLst>
            <pc:docMk/>
            <pc:sldMk cId="278122977" sldId="296"/>
            <ac:spMk id="2" creationId="{E6C15326-5263-4150-8402-E6B6D62B040D}"/>
          </ac:spMkLst>
        </pc:spChg>
        <pc:spChg chg="del">
          <ac:chgData name="valeria gomez miranda" userId="073716558371d590" providerId="LiveId" clId="{6B8A2B83-6000-4C8E-A8D4-F813FB392200}" dt="2021-04-27T15:29:30.755" v="8203" actId="478"/>
          <ac:spMkLst>
            <pc:docMk/>
            <pc:sldMk cId="278122977" sldId="296"/>
            <ac:spMk id="3" creationId="{21AF33C1-1DAC-4122-B212-787920859169}"/>
          </ac:spMkLst>
        </pc:spChg>
        <pc:graphicFrameChg chg="add mod">
          <ac:chgData name="valeria gomez miranda" userId="073716558371d590" providerId="LiveId" clId="{6B8A2B83-6000-4C8E-A8D4-F813FB392200}" dt="2021-04-27T16:10:36.219" v="9236" actId="208"/>
          <ac:graphicFrameMkLst>
            <pc:docMk/>
            <pc:sldMk cId="278122977" sldId="296"/>
            <ac:graphicFrameMk id="4" creationId="{AA3B7041-E155-4AD7-8E66-D59DE1207E39}"/>
          </ac:graphicFrameMkLst>
        </pc:graphicFrameChg>
      </pc:sldChg>
      <pc:sldChg chg="addSp delSp modSp new mod">
        <pc:chgData name="valeria gomez miranda" userId="073716558371d590" providerId="LiveId" clId="{6B8A2B83-6000-4C8E-A8D4-F813FB392200}" dt="2021-04-27T15:53:34.677" v="9024" actId="255"/>
        <pc:sldMkLst>
          <pc:docMk/>
          <pc:sldMk cId="4097932326" sldId="297"/>
        </pc:sldMkLst>
        <pc:spChg chg="del mod">
          <ac:chgData name="valeria gomez miranda" userId="073716558371d590" providerId="LiveId" clId="{6B8A2B83-6000-4C8E-A8D4-F813FB392200}" dt="2021-04-27T15:48:04.550" v="8700" actId="478"/>
          <ac:spMkLst>
            <pc:docMk/>
            <pc:sldMk cId="4097932326" sldId="297"/>
            <ac:spMk id="2" creationId="{D425273D-5A48-4BC5-B6F6-7E56D9D57E62}"/>
          </ac:spMkLst>
        </pc:spChg>
        <pc:spChg chg="del">
          <ac:chgData name="valeria gomez miranda" userId="073716558371d590" providerId="LiveId" clId="{6B8A2B83-6000-4C8E-A8D4-F813FB392200}" dt="2021-04-27T15:47:53.233" v="8686" actId="1032"/>
          <ac:spMkLst>
            <pc:docMk/>
            <pc:sldMk cId="4097932326" sldId="297"/>
            <ac:spMk id="3" creationId="{D23F75C6-CC56-4679-89EA-A38CC8773BD8}"/>
          </ac:spMkLst>
        </pc:spChg>
        <pc:graphicFrameChg chg="add mod modGraphic">
          <ac:chgData name="valeria gomez miranda" userId="073716558371d590" providerId="LiveId" clId="{6B8A2B83-6000-4C8E-A8D4-F813FB392200}" dt="2021-04-27T15:53:34.677" v="9024" actId="255"/>
          <ac:graphicFrameMkLst>
            <pc:docMk/>
            <pc:sldMk cId="4097932326" sldId="297"/>
            <ac:graphicFrameMk id="4" creationId="{EF3496C3-FEBE-4BCE-A686-D060872EA581}"/>
          </ac:graphicFrameMkLst>
        </pc:graphicFrameChg>
      </pc:sldChg>
      <pc:sldChg chg="new del">
        <pc:chgData name="valeria gomez miranda" userId="073716558371d590" providerId="LiveId" clId="{6B8A2B83-6000-4C8E-A8D4-F813FB392200}" dt="2021-04-27T16:17:17.540" v="9250" actId="47"/>
        <pc:sldMkLst>
          <pc:docMk/>
          <pc:sldMk cId="2944956722" sldId="298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9EA584-1077-4ACD-AFFF-77C4ECB1538F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DBAF750E-992E-4394-8E6D-1BE5B1E805A3}">
      <dgm:prSet phldrT="[Texto]"/>
      <dgm:spPr>
        <a:solidFill>
          <a:schemeClr val="accent5">
            <a:lumMod val="60000"/>
            <a:lumOff val="40000"/>
          </a:schemeClr>
        </a:solidFill>
        <a:ln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POSTURA  </a:t>
          </a:r>
          <a:endParaRPr lang="es-CO" dirty="0">
            <a:solidFill>
              <a:schemeClr val="tx1"/>
            </a:solidFill>
          </a:endParaRPr>
        </a:p>
      </dgm:t>
    </dgm:pt>
    <dgm:pt modelId="{C65681B7-602C-4E48-97D9-069402BEBE8F}" type="parTrans" cxnId="{FFDC2C15-BB81-4C02-82F2-3DA76D536159}">
      <dgm:prSet/>
      <dgm:spPr/>
      <dgm:t>
        <a:bodyPr/>
        <a:lstStyle/>
        <a:p>
          <a:endParaRPr lang="es-CO"/>
        </a:p>
      </dgm:t>
    </dgm:pt>
    <dgm:pt modelId="{422352D8-F194-4DB7-8FA1-A9E5BAA370A2}" type="sibTrans" cxnId="{FFDC2C15-BB81-4C02-82F2-3DA76D536159}">
      <dgm:prSet/>
      <dgm:spPr/>
      <dgm:t>
        <a:bodyPr/>
        <a:lstStyle/>
        <a:p>
          <a:endParaRPr lang="es-CO"/>
        </a:p>
      </dgm:t>
    </dgm:pt>
    <dgm:pt modelId="{26001EE1-CD75-445F-91DA-90EF9AABB7FA}">
      <dgm:prSet phldrT="[Texto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pPr algn="just"/>
          <a:r>
            <a:rPr lang="es-MX" sz="2800" dirty="0">
              <a:solidFill>
                <a:schemeClr val="tx1"/>
              </a:solidFill>
            </a:rPr>
            <a:t>Se define como la posición relativa que adoptan las diferentes partes del cuerpo. La postura correcta es aquella que permite un estado de equilibrio muscular y esquelético.</a:t>
          </a:r>
          <a:endParaRPr lang="es-CO" sz="2800" dirty="0">
            <a:solidFill>
              <a:schemeClr val="tx1"/>
            </a:solidFill>
          </a:endParaRPr>
        </a:p>
      </dgm:t>
    </dgm:pt>
    <dgm:pt modelId="{29438279-30D9-4990-9823-4C1739F0D082}" type="parTrans" cxnId="{1FD53936-6868-43AC-97E0-698DC000F862}">
      <dgm:prSet/>
      <dgm:spPr/>
      <dgm:t>
        <a:bodyPr/>
        <a:lstStyle/>
        <a:p>
          <a:endParaRPr lang="es-CO"/>
        </a:p>
      </dgm:t>
    </dgm:pt>
    <dgm:pt modelId="{25981EFE-F300-41D3-8667-C64D92B3C0C6}" type="sibTrans" cxnId="{1FD53936-6868-43AC-97E0-698DC000F862}">
      <dgm:prSet/>
      <dgm:spPr/>
      <dgm:t>
        <a:bodyPr/>
        <a:lstStyle/>
        <a:p>
          <a:endParaRPr lang="es-CO"/>
        </a:p>
      </dgm:t>
    </dgm:pt>
    <dgm:pt modelId="{DAD0D4FC-623C-47CE-B292-77623E45BAF9}" type="pres">
      <dgm:prSet presAssocID="{849EA584-1077-4ACD-AFFF-77C4ECB1538F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C9F74EFE-6249-4F85-B33A-D1DE293C44AB}" type="pres">
      <dgm:prSet presAssocID="{DBAF750E-992E-4394-8E6D-1BE5B1E805A3}" presName="root" presStyleCnt="0">
        <dgm:presLayoutVars>
          <dgm:chMax/>
          <dgm:chPref val="4"/>
        </dgm:presLayoutVars>
      </dgm:prSet>
      <dgm:spPr/>
    </dgm:pt>
    <dgm:pt modelId="{A0F4057C-A36D-4C69-9B70-FF19EB9DB91A}" type="pres">
      <dgm:prSet presAssocID="{DBAF750E-992E-4394-8E6D-1BE5B1E805A3}" presName="rootComposite" presStyleCnt="0">
        <dgm:presLayoutVars/>
      </dgm:prSet>
      <dgm:spPr/>
    </dgm:pt>
    <dgm:pt modelId="{A56D081E-E557-469C-AC52-BC05395B30B2}" type="pres">
      <dgm:prSet presAssocID="{DBAF750E-992E-4394-8E6D-1BE5B1E805A3}" presName="rootText" presStyleLbl="node0" presStyleIdx="0" presStyleCnt="1">
        <dgm:presLayoutVars>
          <dgm:chMax/>
          <dgm:chPref val="4"/>
        </dgm:presLayoutVars>
      </dgm:prSet>
      <dgm:spPr/>
    </dgm:pt>
    <dgm:pt modelId="{0479B9A0-760C-4000-9211-ED3CD3DFDCC8}" type="pres">
      <dgm:prSet presAssocID="{DBAF750E-992E-4394-8E6D-1BE5B1E805A3}" presName="childShape" presStyleCnt="0">
        <dgm:presLayoutVars>
          <dgm:chMax val="0"/>
          <dgm:chPref val="0"/>
        </dgm:presLayoutVars>
      </dgm:prSet>
      <dgm:spPr/>
    </dgm:pt>
    <dgm:pt modelId="{9CDDEA71-4AE3-420C-8973-B3ADDB191E1F}" type="pres">
      <dgm:prSet presAssocID="{26001EE1-CD75-445F-91DA-90EF9AABB7FA}" presName="childComposite" presStyleCnt="0">
        <dgm:presLayoutVars>
          <dgm:chMax val="0"/>
          <dgm:chPref val="0"/>
        </dgm:presLayoutVars>
      </dgm:prSet>
      <dgm:spPr/>
    </dgm:pt>
    <dgm:pt modelId="{1BB081DF-E99C-492B-B033-697165479EAB}" type="pres">
      <dgm:prSet presAssocID="{26001EE1-CD75-445F-91DA-90EF9AABB7FA}" presName="Image" presStyleLbl="node1" presStyleIdx="0" presStyleCnt="1" custScaleY="176190"/>
      <dgm:spPr>
        <a:blipFill>
          <a:blip xmlns:r="http://schemas.openxmlformats.org/officeDocument/2006/relationships" r:embed="rId1"/>
          <a:srcRect/>
          <a:stretch>
            <a:fillRect t="-4000" b="-4000"/>
          </a:stretch>
        </a:blipFill>
      </dgm:spPr>
    </dgm:pt>
    <dgm:pt modelId="{B401FE42-974B-4577-BC8C-E7A1D6A2F133}" type="pres">
      <dgm:prSet presAssocID="{26001EE1-CD75-445F-91DA-90EF9AABB7FA}" presName="childText" presStyleLbl="lnNode1" presStyleIdx="0" presStyleCnt="1" custScaleY="208010">
        <dgm:presLayoutVars>
          <dgm:chMax val="0"/>
          <dgm:chPref val="0"/>
          <dgm:bulletEnabled val="1"/>
        </dgm:presLayoutVars>
      </dgm:prSet>
      <dgm:spPr/>
    </dgm:pt>
  </dgm:ptLst>
  <dgm:cxnLst>
    <dgm:cxn modelId="{FFDC2C15-BB81-4C02-82F2-3DA76D536159}" srcId="{849EA584-1077-4ACD-AFFF-77C4ECB1538F}" destId="{DBAF750E-992E-4394-8E6D-1BE5B1E805A3}" srcOrd="0" destOrd="0" parTransId="{C65681B7-602C-4E48-97D9-069402BEBE8F}" sibTransId="{422352D8-F194-4DB7-8FA1-A9E5BAA370A2}"/>
    <dgm:cxn modelId="{1FD53936-6868-43AC-97E0-698DC000F862}" srcId="{DBAF750E-992E-4394-8E6D-1BE5B1E805A3}" destId="{26001EE1-CD75-445F-91DA-90EF9AABB7FA}" srcOrd="0" destOrd="0" parTransId="{29438279-30D9-4990-9823-4C1739F0D082}" sibTransId="{25981EFE-F300-41D3-8667-C64D92B3C0C6}"/>
    <dgm:cxn modelId="{D3591A55-E0EE-4BD5-8CC2-2A9E49489EEB}" type="presOf" srcId="{DBAF750E-992E-4394-8E6D-1BE5B1E805A3}" destId="{A56D081E-E557-469C-AC52-BC05395B30B2}" srcOrd="0" destOrd="0" presId="urn:microsoft.com/office/officeart/2008/layout/PictureAccentList"/>
    <dgm:cxn modelId="{58F3F6B1-0FEC-4190-A741-084437C152A3}" type="presOf" srcId="{26001EE1-CD75-445F-91DA-90EF9AABB7FA}" destId="{B401FE42-974B-4577-BC8C-E7A1D6A2F133}" srcOrd="0" destOrd="0" presId="urn:microsoft.com/office/officeart/2008/layout/PictureAccentList"/>
    <dgm:cxn modelId="{F577B6B4-7A89-408C-BE21-04C5C165DD5E}" type="presOf" srcId="{849EA584-1077-4ACD-AFFF-77C4ECB1538F}" destId="{DAD0D4FC-623C-47CE-B292-77623E45BAF9}" srcOrd="0" destOrd="0" presId="urn:microsoft.com/office/officeart/2008/layout/PictureAccentList"/>
    <dgm:cxn modelId="{4F9F4AD8-6358-4865-AC4E-B7C22D711BEC}" type="presParOf" srcId="{DAD0D4FC-623C-47CE-B292-77623E45BAF9}" destId="{C9F74EFE-6249-4F85-B33A-D1DE293C44AB}" srcOrd="0" destOrd="0" presId="urn:microsoft.com/office/officeart/2008/layout/PictureAccentList"/>
    <dgm:cxn modelId="{BBFB06B2-1E83-4DF8-8C35-035ED71D457F}" type="presParOf" srcId="{C9F74EFE-6249-4F85-B33A-D1DE293C44AB}" destId="{A0F4057C-A36D-4C69-9B70-FF19EB9DB91A}" srcOrd="0" destOrd="0" presId="urn:microsoft.com/office/officeart/2008/layout/PictureAccentList"/>
    <dgm:cxn modelId="{3B585F87-3919-4201-921A-02A7115887CF}" type="presParOf" srcId="{A0F4057C-A36D-4C69-9B70-FF19EB9DB91A}" destId="{A56D081E-E557-469C-AC52-BC05395B30B2}" srcOrd="0" destOrd="0" presId="urn:microsoft.com/office/officeart/2008/layout/PictureAccentList"/>
    <dgm:cxn modelId="{7BB74D57-5B35-47E8-A6B0-E8DF0E6A0A23}" type="presParOf" srcId="{C9F74EFE-6249-4F85-B33A-D1DE293C44AB}" destId="{0479B9A0-760C-4000-9211-ED3CD3DFDCC8}" srcOrd="1" destOrd="0" presId="urn:microsoft.com/office/officeart/2008/layout/PictureAccentList"/>
    <dgm:cxn modelId="{4C0C47FA-C354-43F7-9D80-0A141D4C7ECF}" type="presParOf" srcId="{0479B9A0-760C-4000-9211-ED3CD3DFDCC8}" destId="{9CDDEA71-4AE3-420C-8973-B3ADDB191E1F}" srcOrd="0" destOrd="0" presId="urn:microsoft.com/office/officeart/2008/layout/PictureAccentList"/>
    <dgm:cxn modelId="{81029835-6868-48D4-87F5-AA5C14979A17}" type="presParOf" srcId="{9CDDEA71-4AE3-420C-8973-B3ADDB191E1F}" destId="{1BB081DF-E99C-492B-B033-697165479EAB}" srcOrd="0" destOrd="0" presId="urn:microsoft.com/office/officeart/2008/layout/PictureAccentList"/>
    <dgm:cxn modelId="{BBEA2DB5-E7BC-49F1-A54E-628E66866B9C}" type="presParOf" srcId="{9CDDEA71-4AE3-420C-8973-B3ADDB191E1F}" destId="{B401FE42-974B-4577-BC8C-E7A1D6A2F133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3CD1C1-6D3B-47C6-9436-D62844FC6B6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C53087F1-453D-46E8-A5ED-F7CA8F6B05F5}">
      <dgm:prSet phldrT="[Texto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pPr algn="just"/>
          <a:r>
            <a:rPr lang="es-MX" sz="2800" dirty="0">
              <a:solidFill>
                <a:schemeClr val="tx1"/>
              </a:solidFill>
            </a:rPr>
            <a:t>Es el conjunto de normas, cuyo objetivo es mantener la correcta posición del cuerpo, en quietud o movimiento y así evitar posibles lesiones aprendiendo a proteger principalmente la columna vertebral, al realizar las actividades diarias, evitando que se presenten dolores y disminuyendo el riesgo de lesiones.</a:t>
          </a:r>
          <a:endParaRPr lang="es-CO" sz="2800" dirty="0">
            <a:solidFill>
              <a:schemeClr val="tx1"/>
            </a:solidFill>
          </a:endParaRPr>
        </a:p>
      </dgm:t>
    </dgm:pt>
    <dgm:pt modelId="{C312A04A-4BFE-448C-9F64-29670F5562EF}" type="parTrans" cxnId="{4F41BB85-24AF-4383-8151-A3BF159AEFA8}">
      <dgm:prSet/>
      <dgm:spPr/>
      <dgm:t>
        <a:bodyPr/>
        <a:lstStyle/>
        <a:p>
          <a:endParaRPr lang="es-CO"/>
        </a:p>
      </dgm:t>
    </dgm:pt>
    <dgm:pt modelId="{7BFBBEC5-5B4E-4974-B448-9DE8D24A5201}" type="sibTrans" cxnId="{4F41BB85-24AF-4383-8151-A3BF159AEFA8}">
      <dgm:prSet/>
      <dgm:spPr/>
      <dgm:t>
        <a:bodyPr/>
        <a:lstStyle/>
        <a:p>
          <a:endParaRPr lang="es-CO"/>
        </a:p>
      </dgm:t>
    </dgm:pt>
    <dgm:pt modelId="{C157FE48-0B17-45EE-8C7B-B0CDDE8D8855}" type="pres">
      <dgm:prSet presAssocID="{273CD1C1-6D3B-47C6-9436-D62844FC6B67}" presName="CompostProcess" presStyleCnt="0">
        <dgm:presLayoutVars>
          <dgm:dir/>
          <dgm:resizeHandles val="exact"/>
        </dgm:presLayoutVars>
      </dgm:prSet>
      <dgm:spPr/>
    </dgm:pt>
    <dgm:pt modelId="{112F1A2E-ABB1-4BD4-8536-B989DBB9B136}" type="pres">
      <dgm:prSet presAssocID="{273CD1C1-6D3B-47C6-9436-D62844FC6B67}" presName="arrow" presStyleLbl="bgShp" presStyleIdx="0" presStyleCn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5">
              <a:lumMod val="60000"/>
              <a:lumOff val="40000"/>
            </a:schemeClr>
          </a:solidFill>
        </a:ln>
      </dgm:spPr>
    </dgm:pt>
    <dgm:pt modelId="{7900F6CC-D8B3-4D71-964F-2A80DBDD011F}" type="pres">
      <dgm:prSet presAssocID="{273CD1C1-6D3B-47C6-9436-D62844FC6B67}" presName="linearProcess" presStyleCnt="0"/>
      <dgm:spPr/>
    </dgm:pt>
    <dgm:pt modelId="{CCF8E504-715E-4724-A6D1-A98D7BDFB3FE}" type="pres">
      <dgm:prSet presAssocID="{C53087F1-453D-46E8-A5ED-F7CA8F6B05F5}" presName="textNode" presStyleLbl="node1" presStyleIdx="0" presStyleCnt="1">
        <dgm:presLayoutVars>
          <dgm:bulletEnabled val="1"/>
        </dgm:presLayoutVars>
      </dgm:prSet>
      <dgm:spPr/>
    </dgm:pt>
  </dgm:ptLst>
  <dgm:cxnLst>
    <dgm:cxn modelId="{4F41BB85-24AF-4383-8151-A3BF159AEFA8}" srcId="{273CD1C1-6D3B-47C6-9436-D62844FC6B67}" destId="{C53087F1-453D-46E8-A5ED-F7CA8F6B05F5}" srcOrd="0" destOrd="0" parTransId="{C312A04A-4BFE-448C-9F64-29670F5562EF}" sibTransId="{7BFBBEC5-5B4E-4974-B448-9DE8D24A5201}"/>
    <dgm:cxn modelId="{A35ED1AF-202F-4BEE-AABA-B2A9A66EE28E}" type="presOf" srcId="{C53087F1-453D-46E8-A5ED-F7CA8F6B05F5}" destId="{CCF8E504-715E-4724-A6D1-A98D7BDFB3FE}" srcOrd="0" destOrd="0" presId="urn:microsoft.com/office/officeart/2005/8/layout/hProcess9"/>
    <dgm:cxn modelId="{723972E7-B601-44E0-9C4E-D96EAEE8132A}" type="presOf" srcId="{273CD1C1-6D3B-47C6-9436-D62844FC6B67}" destId="{C157FE48-0B17-45EE-8C7B-B0CDDE8D8855}" srcOrd="0" destOrd="0" presId="urn:microsoft.com/office/officeart/2005/8/layout/hProcess9"/>
    <dgm:cxn modelId="{C9045330-0B51-4DC3-8702-F50C7AED0DC3}" type="presParOf" srcId="{C157FE48-0B17-45EE-8C7B-B0CDDE8D8855}" destId="{112F1A2E-ABB1-4BD4-8536-B989DBB9B136}" srcOrd="0" destOrd="0" presId="urn:microsoft.com/office/officeart/2005/8/layout/hProcess9"/>
    <dgm:cxn modelId="{C1EF3B46-3B27-4227-829C-45FFF700E93E}" type="presParOf" srcId="{C157FE48-0B17-45EE-8C7B-B0CDDE8D8855}" destId="{7900F6CC-D8B3-4D71-964F-2A80DBDD011F}" srcOrd="1" destOrd="0" presId="urn:microsoft.com/office/officeart/2005/8/layout/hProcess9"/>
    <dgm:cxn modelId="{E7D18A0C-57BC-4442-AC05-7727D5C31857}" type="presParOf" srcId="{7900F6CC-D8B3-4D71-964F-2A80DBDD011F}" destId="{CCF8E504-715E-4724-A6D1-A98D7BDFB3FE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15C0B6-4B7F-4264-B970-87B0FF14862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83EA7FE7-89EE-4FAA-833C-BCAB3C51E1D7}">
      <dgm:prSet phldrT="[Texto]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Columna cervical </a:t>
          </a:r>
          <a:endParaRPr lang="es-CO" dirty="0">
            <a:solidFill>
              <a:schemeClr val="tx1"/>
            </a:solidFill>
          </a:endParaRPr>
        </a:p>
      </dgm:t>
    </dgm:pt>
    <dgm:pt modelId="{616220F5-097D-4BC6-90B4-8F1AB2279DB7}" type="parTrans" cxnId="{98168A77-85B4-42E2-A9A2-E96B963D9A31}">
      <dgm:prSet/>
      <dgm:spPr/>
      <dgm:t>
        <a:bodyPr/>
        <a:lstStyle/>
        <a:p>
          <a:endParaRPr lang="es-CO"/>
        </a:p>
      </dgm:t>
    </dgm:pt>
    <dgm:pt modelId="{A1056C2A-9886-43EF-A80E-D3D389C2A6CE}" type="sibTrans" cxnId="{98168A77-85B4-42E2-A9A2-E96B963D9A31}">
      <dgm:prSet/>
      <dgm:spPr/>
      <dgm:t>
        <a:bodyPr/>
        <a:lstStyle/>
        <a:p>
          <a:endParaRPr lang="es-CO"/>
        </a:p>
      </dgm:t>
    </dgm:pt>
    <dgm:pt modelId="{ED61F207-FDE0-4A70-93AC-00B02F42C5A8}">
      <dgm:prSet phldrT="[Texto]"/>
      <dgm:spPr>
        <a:solidFill>
          <a:schemeClr val="accent5">
            <a:lumMod val="60000"/>
            <a:lumOff val="40000"/>
            <a:alpha val="90000"/>
          </a:schemeClr>
        </a:solidFill>
        <a:ln>
          <a:solidFill>
            <a:schemeClr val="accent5">
              <a:lumMod val="60000"/>
              <a:lumOff val="40000"/>
              <a:alpha val="90000"/>
            </a:schemeClr>
          </a:solidFill>
        </a:ln>
      </dgm:spPr>
      <dgm:t>
        <a:bodyPr/>
        <a:lstStyle/>
        <a:p>
          <a:r>
            <a:rPr lang="es-MX" dirty="0"/>
            <a:t>La conforman 7 vertebras </a:t>
          </a:r>
          <a:endParaRPr lang="es-CO" dirty="0"/>
        </a:p>
      </dgm:t>
    </dgm:pt>
    <dgm:pt modelId="{71E03B84-10BA-4F2D-9B11-45A968130AD5}" type="parTrans" cxnId="{E7139175-0683-466C-9A3C-4EA269F262B2}">
      <dgm:prSet/>
      <dgm:spPr/>
      <dgm:t>
        <a:bodyPr/>
        <a:lstStyle/>
        <a:p>
          <a:endParaRPr lang="es-CO"/>
        </a:p>
      </dgm:t>
    </dgm:pt>
    <dgm:pt modelId="{581E930C-5EC3-4169-A7E8-91B8F933F1A6}" type="sibTrans" cxnId="{E7139175-0683-466C-9A3C-4EA269F262B2}">
      <dgm:prSet/>
      <dgm:spPr/>
      <dgm:t>
        <a:bodyPr/>
        <a:lstStyle/>
        <a:p>
          <a:endParaRPr lang="es-CO"/>
        </a:p>
      </dgm:t>
    </dgm:pt>
    <dgm:pt modelId="{635577D7-DCD4-4662-A5B9-252774861A7A}">
      <dgm:prSet phldrT="[Texto]"/>
      <dgm:spPr>
        <a:solidFill>
          <a:schemeClr val="accent5">
            <a:lumMod val="60000"/>
            <a:lumOff val="40000"/>
            <a:alpha val="90000"/>
          </a:schemeClr>
        </a:solidFill>
        <a:ln>
          <a:solidFill>
            <a:schemeClr val="accent5">
              <a:lumMod val="60000"/>
              <a:lumOff val="40000"/>
              <a:alpha val="90000"/>
            </a:schemeClr>
          </a:solidFill>
        </a:ln>
      </dgm:spPr>
      <dgm:t>
        <a:bodyPr/>
        <a:lstStyle/>
        <a:p>
          <a:r>
            <a:rPr lang="es-MX" dirty="0"/>
            <a:t>Es la zona con mayor movilidad de la columna vertebral.</a:t>
          </a:r>
          <a:endParaRPr lang="es-CO" dirty="0"/>
        </a:p>
      </dgm:t>
    </dgm:pt>
    <dgm:pt modelId="{02E24E47-8AF7-499E-86D1-0864F637C3B2}" type="parTrans" cxnId="{AF3BB537-8693-4065-A121-795AED2D2A9B}">
      <dgm:prSet/>
      <dgm:spPr/>
      <dgm:t>
        <a:bodyPr/>
        <a:lstStyle/>
        <a:p>
          <a:endParaRPr lang="es-CO"/>
        </a:p>
      </dgm:t>
    </dgm:pt>
    <dgm:pt modelId="{84EFBD5D-356D-42A9-8A0F-642A3DBF4ED0}" type="sibTrans" cxnId="{AF3BB537-8693-4065-A121-795AED2D2A9B}">
      <dgm:prSet/>
      <dgm:spPr/>
      <dgm:t>
        <a:bodyPr/>
        <a:lstStyle/>
        <a:p>
          <a:endParaRPr lang="es-CO"/>
        </a:p>
      </dgm:t>
    </dgm:pt>
    <dgm:pt modelId="{3DA2392E-CA9B-4946-997E-2712E3A51C3E}">
      <dgm:prSet phldrT="[Texto]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Columna dorsal </a:t>
          </a:r>
          <a:endParaRPr lang="es-CO" dirty="0">
            <a:solidFill>
              <a:schemeClr val="tx1"/>
            </a:solidFill>
          </a:endParaRPr>
        </a:p>
      </dgm:t>
    </dgm:pt>
    <dgm:pt modelId="{0658B027-914A-4F62-A30C-EE6193D86E2F}" type="parTrans" cxnId="{2E10C90C-1258-407E-B98C-16B8021B5A67}">
      <dgm:prSet/>
      <dgm:spPr/>
      <dgm:t>
        <a:bodyPr/>
        <a:lstStyle/>
        <a:p>
          <a:endParaRPr lang="es-CO"/>
        </a:p>
      </dgm:t>
    </dgm:pt>
    <dgm:pt modelId="{DA4130A0-085F-42DF-AF88-809FDBB58C65}" type="sibTrans" cxnId="{2E10C90C-1258-407E-B98C-16B8021B5A67}">
      <dgm:prSet/>
      <dgm:spPr/>
      <dgm:t>
        <a:bodyPr/>
        <a:lstStyle/>
        <a:p>
          <a:endParaRPr lang="es-CO"/>
        </a:p>
      </dgm:t>
    </dgm:pt>
    <dgm:pt modelId="{CB03BEF5-E851-46BF-B009-1863E15E22CC}">
      <dgm:prSet phldrT="[Texto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es-MX" dirty="0"/>
            <a:t>La conforman 12 vertebras que se articulan con las costillas.</a:t>
          </a:r>
          <a:endParaRPr lang="es-CO" dirty="0"/>
        </a:p>
      </dgm:t>
    </dgm:pt>
    <dgm:pt modelId="{AB41DB64-48E2-4C32-8A26-5544F96776F3}" type="parTrans" cxnId="{826B52C1-EA28-43C6-BAE9-52A22E9ED36A}">
      <dgm:prSet/>
      <dgm:spPr/>
      <dgm:t>
        <a:bodyPr/>
        <a:lstStyle/>
        <a:p>
          <a:endParaRPr lang="es-CO"/>
        </a:p>
      </dgm:t>
    </dgm:pt>
    <dgm:pt modelId="{878A1E3B-DE2B-4768-BFDB-FFB04123A344}" type="sibTrans" cxnId="{826B52C1-EA28-43C6-BAE9-52A22E9ED36A}">
      <dgm:prSet/>
      <dgm:spPr/>
      <dgm:t>
        <a:bodyPr/>
        <a:lstStyle/>
        <a:p>
          <a:endParaRPr lang="es-CO"/>
        </a:p>
      </dgm:t>
    </dgm:pt>
    <dgm:pt modelId="{A8FE89CF-098A-403E-BEBF-61C3A0334912}">
      <dgm:prSet phldrT="[Texto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es-MX" dirty="0"/>
            <a:t>Presenta movilidad reducida </a:t>
          </a:r>
          <a:endParaRPr lang="es-CO" dirty="0"/>
        </a:p>
      </dgm:t>
    </dgm:pt>
    <dgm:pt modelId="{33CAEBC9-7489-4489-B69E-75AF6F31E054}" type="parTrans" cxnId="{1A6D473A-8267-4B53-82E4-57FECA49A254}">
      <dgm:prSet/>
      <dgm:spPr/>
      <dgm:t>
        <a:bodyPr/>
        <a:lstStyle/>
        <a:p>
          <a:endParaRPr lang="es-CO"/>
        </a:p>
      </dgm:t>
    </dgm:pt>
    <dgm:pt modelId="{75D1A8C9-E7D0-4151-886C-ADB904D6622A}" type="sibTrans" cxnId="{1A6D473A-8267-4B53-82E4-57FECA49A254}">
      <dgm:prSet/>
      <dgm:spPr/>
      <dgm:t>
        <a:bodyPr/>
        <a:lstStyle/>
        <a:p>
          <a:endParaRPr lang="es-CO"/>
        </a:p>
      </dgm:t>
    </dgm:pt>
    <dgm:pt modelId="{5F794070-6D2D-4EC5-8BE9-C8BCBA731BED}">
      <dgm:prSet phldrT="[Texto]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Columna lumbar </a:t>
          </a:r>
          <a:endParaRPr lang="es-CO" dirty="0">
            <a:solidFill>
              <a:schemeClr val="tx1"/>
            </a:solidFill>
          </a:endParaRPr>
        </a:p>
      </dgm:t>
    </dgm:pt>
    <dgm:pt modelId="{FCF75C13-70AA-429C-BE7F-8074153ED572}" type="parTrans" cxnId="{E7ADF9E6-E35E-47CC-B7A7-8740A796CF3E}">
      <dgm:prSet/>
      <dgm:spPr/>
      <dgm:t>
        <a:bodyPr/>
        <a:lstStyle/>
        <a:p>
          <a:endParaRPr lang="es-CO"/>
        </a:p>
      </dgm:t>
    </dgm:pt>
    <dgm:pt modelId="{AFACC318-881B-4E46-AFAB-C3D0D5EC873A}" type="sibTrans" cxnId="{E7ADF9E6-E35E-47CC-B7A7-8740A796CF3E}">
      <dgm:prSet/>
      <dgm:spPr/>
      <dgm:t>
        <a:bodyPr/>
        <a:lstStyle/>
        <a:p>
          <a:endParaRPr lang="es-CO"/>
        </a:p>
      </dgm:t>
    </dgm:pt>
    <dgm:pt modelId="{D19C633F-FF2B-4021-B15B-0B5E38FC18B1}">
      <dgm:prSet phldrT="[Texto]"/>
      <dgm:spPr>
        <a:solidFill>
          <a:schemeClr val="accent5">
            <a:lumMod val="40000"/>
            <a:lumOff val="60000"/>
            <a:alpha val="90000"/>
          </a:schemeClr>
        </a:solidFill>
        <a:ln>
          <a:solidFill>
            <a:schemeClr val="accent5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es-MX" dirty="0"/>
            <a:t>La conforman 5 vertebras </a:t>
          </a:r>
          <a:endParaRPr lang="es-CO" dirty="0"/>
        </a:p>
      </dgm:t>
    </dgm:pt>
    <dgm:pt modelId="{2C9600CB-30A4-4EA3-BC64-5592FBF12544}" type="parTrans" cxnId="{AE44AEDA-5CE4-43F7-B9FD-3F16D017B36D}">
      <dgm:prSet/>
      <dgm:spPr/>
      <dgm:t>
        <a:bodyPr/>
        <a:lstStyle/>
        <a:p>
          <a:endParaRPr lang="es-CO"/>
        </a:p>
      </dgm:t>
    </dgm:pt>
    <dgm:pt modelId="{A5699750-9568-44AC-B8C9-4194A95CE539}" type="sibTrans" cxnId="{AE44AEDA-5CE4-43F7-B9FD-3F16D017B36D}">
      <dgm:prSet/>
      <dgm:spPr/>
      <dgm:t>
        <a:bodyPr/>
        <a:lstStyle/>
        <a:p>
          <a:endParaRPr lang="es-CO"/>
        </a:p>
      </dgm:t>
    </dgm:pt>
    <dgm:pt modelId="{1174990A-8BD6-4728-9A62-734798BEC8C9}">
      <dgm:prSet phldrT="[Texto]"/>
      <dgm:spPr>
        <a:solidFill>
          <a:schemeClr val="accent5">
            <a:lumMod val="40000"/>
            <a:lumOff val="60000"/>
            <a:alpha val="90000"/>
          </a:schemeClr>
        </a:solidFill>
        <a:ln>
          <a:solidFill>
            <a:schemeClr val="accent5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es-MX" dirty="0"/>
            <a:t>Es la que mas peso debe soportar de la columna. </a:t>
          </a:r>
          <a:endParaRPr lang="es-CO" dirty="0"/>
        </a:p>
      </dgm:t>
    </dgm:pt>
    <dgm:pt modelId="{400700C9-0C28-4455-9D4B-9085B701F67D}" type="parTrans" cxnId="{8D8A3957-A0F7-4D60-B161-E29C446261A2}">
      <dgm:prSet/>
      <dgm:spPr/>
      <dgm:t>
        <a:bodyPr/>
        <a:lstStyle/>
        <a:p>
          <a:endParaRPr lang="es-CO"/>
        </a:p>
      </dgm:t>
    </dgm:pt>
    <dgm:pt modelId="{CB030121-263A-4557-B135-63B64BF641FE}" type="sibTrans" cxnId="{8D8A3957-A0F7-4D60-B161-E29C446261A2}">
      <dgm:prSet/>
      <dgm:spPr/>
      <dgm:t>
        <a:bodyPr/>
        <a:lstStyle/>
        <a:p>
          <a:endParaRPr lang="es-CO"/>
        </a:p>
      </dgm:t>
    </dgm:pt>
    <dgm:pt modelId="{D8EF7CDE-9C0D-45EE-94A4-6CE8E86EDA18}" type="pres">
      <dgm:prSet presAssocID="{8A15C0B6-4B7F-4264-B970-87B0FF148628}" presName="Name0" presStyleCnt="0">
        <dgm:presLayoutVars>
          <dgm:dir/>
          <dgm:animLvl val="lvl"/>
          <dgm:resizeHandles val="exact"/>
        </dgm:presLayoutVars>
      </dgm:prSet>
      <dgm:spPr/>
    </dgm:pt>
    <dgm:pt modelId="{845EF3FB-F35D-4238-A5A0-E2425329C355}" type="pres">
      <dgm:prSet presAssocID="{83EA7FE7-89EE-4FAA-833C-BCAB3C51E1D7}" presName="linNode" presStyleCnt="0"/>
      <dgm:spPr/>
    </dgm:pt>
    <dgm:pt modelId="{DAF2495F-E0E5-4A76-AED9-8F6172FC7D0B}" type="pres">
      <dgm:prSet presAssocID="{83EA7FE7-89EE-4FAA-833C-BCAB3C51E1D7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FA8D48CB-4D12-47C9-9D9C-24746A72B7D7}" type="pres">
      <dgm:prSet presAssocID="{83EA7FE7-89EE-4FAA-833C-BCAB3C51E1D7}" presName="descendantText" presStyleLbl="alignAccFollowNode1" presStyleIdx="0" presStyleCnt="3">
        <dgm:presLayoutVars>
          <dgm:bulletEnabled val="1"/>
        </dgm:presLayoutVars>
      </dgm:prSet>
      <dgm:spPr/>
    </dgm:pt>
    <dgm:pt modelId="{39B3533C-E3BD-446F-801B-0EEA5840453C}" type="pres">
      <dgm:prSet presAssocID="{A1056C2A-9886-43EF-A80E-D3D389C2A6CE}" presName="sp" presStyleCnt="0"/>
      <dgm:spPr/>
    </dgm:pt>
    <dgm:pt modelId="{6BE1722A-ECFC-4416-B225-C9B9E42D378F}" type="pres">
      <dgm:prSet presAssocID="{3DA2392E-CA9B-4946-997E-2712E3A51C3E}" presName="linNode" presStyleCnt="0"/>
      <dgm:spPr/>
    </dgm:pt>
    <dgm:pt modelId="{F4FCC2F0-279D-4EE7-80FD-F48AC4F2B911}" type="pres">
      <dgm:prSet presAssocID="{3DA2392E-CA9B-4946-997E-2712E3A51C3E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B59CA5D5-F2F9-4FD3-A9B3-D62B69D6C441}" type="pres">
      <dgm:prSet presAssocID="{3DA2392E-CA9B-4946-997E-2712E3A51C3E}" presName="descendantText" presStyleLbl="alignAccFollowNode1" presStyleIdx="1" presStyleCnt="3">
        <dgm:presLayoutVars>
          <dgm:bulletEnabled val="1"/>
        </dgm:presLayoutVars>
      </dgm:prSet>
      <dgm:spPr/>
    </dgm:pt>
    <dgm:pt modelId="{8AEA1635-F30D-4DAE-9227-6D1C0E6AE1A6}" type="pres">
      <dgm:prSet presAssocID="{DA4130A0-085F-42DF-AF88-809FDBB58C65}" presName="sp" presStyleCnt="0"/>
      <dgm:spPr/>
    </dgm:pt>
    <dgm:pt modelId="{4D18F35A-0CD5-4E0B-9AB3-180C16BA95A8}" type="pres">
      <dgm:prSet presAssocID="{5F794070-6D2D-4EC5-8BE9-C8BCBA731BED}" presName="linNode" presStyleCnt="0"/>
      <dgm:spPr/>
    </dgm:pt>
    <dgm:pt modelId="{64592D56-1B41-488D-8D64-9655D06D7013}" type="pres">
      <dgm:prSet presAssocID="{5F794070-6D2D-4EC5-8BE9-C8BCBA731BED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C1DDFF13-F066-4831-A923-8AEB4D8B2FB1}" type="pres">
      <dgm:prSet presAssocID="{5F794070-6D2D-4EC5-8BE9-C8BCBA731BED}" presName="descendantText" presStyleLbl="alignAccFollowNode1" presStyleIdx="2" presStyleCnt="3" custLinFactNeighborY="0">
        <dgm:presLayoutVars>
          <dgm:bulletEnabled val="1"/>
        </dgm:presLayoutVars>
      </dgm:prSet>
      <dgm:spPr/>
    </dgm:pt>
  </dgm:ptLst>
  <dgm:cxnLst>
    <dgm:cxn modelId="{2E10C90C-1258-407E-B98C-16B8021B5A67}" srcId="{8A15C0B6-4B7F-4264-B970-87B0FF148628}" destId="{3DA2392E-CA9B-4946-997E-2712E3A51C3E}" srcOrd="1" destOrd="0" parTransId="{0658B027-914A-4F62-A30C-EE6193D86E2F}" sibTransId="{DA4130A0-085F-42DF-AF88-809FDBB58C65}"/>
    <dgm:cxn modelId="{CBF64024-5D75-4450-AD24-7567446B774D}" type="presOf" srcId="{635577D7-DCD4-4662-A5B9-252774861A7A}" destId="{FA8D48CB-4D12-47C9-9D9C-24746A72B7D7}" srcOrd="0" destOrd="1" presId="urn:microsoft.com/office/officeart/2005/8/layout/vList5"/>
    <dgm:cxn modelId="{AF3BB537-8693-4065-A121-795AED2D2A9B}" srcId="{83EA7FE7-89EE-4FAA-833C-BCAB3C51E1D7}" destId="{635577D7-DCD4-4662-A5B9-252774861A7A}" srcOrd="1" destOrd="0" parTransId="{02E24E47-8AF7-499E-86D1-0864F637C3B2}" sibTransId="{84EFBD5D-356D-42A9-8A0F-642A3DBF4ED0}"/>
    <dgm:cxn modelId="{1A6D473A-8267-4B53-82E4-57FECA49A254}" srcId="{3DA2392E-CA9B-4946-997E-2712E3A51C3E}" destId="{A8FE89CF-098A-403E-BEBF-61C3A0334912}" srcOrd="1" destOrd="0" parTransId="{33CAEBC9-7489-4489-B69E-75AF6F31E054}" sibTransId="{75D1A8C9-E7D0-4151-886C-ADB904D6622A}"/>
    <dgm:cxn modelId="{0CA8ED3B-1918-4FE2-9844-554718DB0F1B}" type="presOf" srcId="{5F794070-6D2D-4EC5-8BE9-C8BCBA731BED}" destId="{64592D56-1B41-488D-8D64-9655D06D7013}" srcOrd="0" destOrd="0" presId="urn:microsoft.com/office/officeart/2005/8/layout/vList5"/>
    <dgm:cxn modelId="{60999A4A-FF71-4FA3-A3C5-38168434219C}" type="presOf" srcId="{1174990A-8BD6-4728-9A62-734798BEC8C9}" destId="{C1DDFF13-F066-4831-A923-8AEB4D8B2FB1}" srcOrd="0" destOrd="1" presId="urn:microsoft.com/office/officeart/2005/8/layout/vList5"/>
    <dgm:cxn modelId="{A658B951-3FC4-404F-936A-01578C041E9F}" type="presOf" srcId="{A8FE89CF-098A-403E-BEBF-61C3A0334912}" destId="{B59CA5D5-F2F9-4FD3-A9B3-D62B69D6C441}" srcOrd="0" destOrd="1" presId="urn:microsoft.com/office/officeart/2005/8/layout/vList5"/>
    <dgm:cxn modelId="{E7139175-0683-466C-9A3C-4EA269F262B2}" srcId="{83EA7FE7-89EE-4FAA-833C-BCAB3C51E1D7}" destId="{ED61F207-FDE0-4A70-93AC-00B02F42C5A8}" srcOrd="0" destOrd="0" parTransId="{71E03B84-10BA-4F2D-9B11-45A968130AD5}" sibTransId="{581E930C-5EC3-4169-A7E8-91B8F933F1A6}"/>
    <dgm:cxn modelId="{8D8A3957-A0F7-4D60-B161-E29C446261A2}" srcId="{5F794070-6D2D-4EC5-8BE9-C8BCBA731BED}" destId="{1174990A-8BD6-4728-9A62-734798BEC8C9}" srcOrd="1" destOrd="0" parTransId="{400700C9-0C28-4455-9D4B-9085B701F67D}" sibTransId="{CB030121-263A-4557-B135-63B64BF641FE}"/>
    <dgm:cxn modelId="{98168A77-85B4-42E2-A9A2-E96B963D9A31}" srcId="{8A15C0B6-4B7F-4264-B970-87B0FF148628}" destId="{83EA7FE7-89EE-4FAA-833C-BCAB3C51E1D7}" srcOrd="0" destOrd="0" parTransId="{616220F5-097D-4BC6-90B4-8F1AB2279DB7}" sibTransId="{A1056C2A-9886-43EF-A80E-D3D389C2A6CE}"/>
    <dgm:cxn modelId="{839FB78F-32AE-461B-A914-9F765DA22C21}" type="presOf" srcId="{8A15C0B6-4B7F-4264-B970-87B0FF148628}" destId="{D8EF7CDE-9C0D-45EE-94A4-6CE8E86EDA18}" srcOrd="0" destOrd="0" presId="urn:microsoft.com/office/officeart/2005/8/layout/vList5"/>
    <dgm:cxn modelId="{6A2DC89D-A5FB-4CCA-A65A-4154FD24FC55}" type="presOf" srcId="{3DA2392E-CA9B-4946-997E-2712E3A51C3E}" destId="{F4FCC2F0-279D-4EE7-80FD-F48AC4F2B911}" srcOrd="0" destOrd="0" presId="urn:microsoft.com/office/officeart/2005/8/layout/vList5"/>
    <dgm:cxn modelId="{865208B2-588A-4DC8-9123-4012FB550FA1}" type="presOf" srcId="{CB03BEF5-E851-46BF-B009-1863E15E22CC}" destId="{B59CA5D5-F2F9-4FD3-A9B3-D62B69D6C441}" srcOrd="0" destOrd="0" presId="urn:microsoft.com/office/officeart/2005/8/layout/vList5"/>
    <dgm:cxn modelId="{826B52C1-EA28-43C6-BAE9-52A22E9ED36A}" srcId="{3DA2392E-CA9B-4946-997E-2712E3A51C3E}" destId="{CB03BEF5-E851-46BF-B009-1863E15E22CC}" srcOrd="0" destOrd="0" parTransId="{AB41DB64-48E2-4C32-8A26-5544F96776F3}" sibTransId="{878A1E3B-DE2B-4768-BFDB-FFB04123A344}"/>
    <dgm:cxn modelId="{A37821C4-EAA3-43B7-B59F-B3A0A7A0CBCD}" type="presOf" srcId="{ED61F207-FDE0-4A70-93AC-00B02F42C5A8}" destId="{FA8D48CB-4D12-47C9-9D9C-24746A72B7D7}" srcOrd="0" destOrd="0" presId="urn:microsoft.com/office/officeart/2005/8/layout/vList5"/>
    <dgm:cxn modelId="{4FE388D2-76F7-4D1C-8D0D-A53D555D7EAA}" type="presOf" srcId="{D19C633F-FF2B-4021-B15B-0B5E38FC18B1}" destId="{C1DDFF13-F066-4831-A923-8AEB4D8B2FB1}" srcOrd="0" destOrd="0" presId="urn:microsoft.com/office/officeart/2005/8/layout/vList5"/>
    <dgm:cxn modelId="{AE44AEDA-5CE4-43F7-B9FD-3F16D017B36D}" srcId="{5F794070-6D2D-4EC5-8BE9-C8BCBA731BED}" destId="{D19C633F-FF2B-4021-B15B-0B5E38FC18B1}" srcOrd="0" destOrd="0" parTransId="{2C9600CB-30A4-4EA3-BC64-5592FBF12544}" sibTransId="{A5699750-9568-44AC-B8C9-4194A95CE539}"/>
    <dgm:cxn modelId="{E7ADF9E6-E35E-47CC-B7A7-8740A796CF3E}" srcId="{8A15C0B6-4B7F-4264-B970-87B0FF148628}" destId="{5F794070-6D2D-4EC5-8BE9-C8BCBA731BED}" srcOrd="2" destOrd="0" parTransId="{FCF75C13-70AA-429C-BE7F-8074153ED572}" sibTransId="{AFACC318-881B-4E46-AFAB-C3D0D5EC873A}"/>
    <dgm:cxn modelId="{296BA0ED-49AC-4EBE-B66E-256E04E64C21}" type="presOf" srcId="{83EA7FE7-89EE-4FAA-833C-BCAB3C51E1D7}" destId="{DAF2495F-E0E5-4A76-AED9-8F6172FC7D0B}" srcOrd="0" destOrd="0" presId="urn:microsoft.com/office/officeart/2005/8/layout/vList5"/>
    <dgm:cxn modelId="{CD033EDE-313A-4AD5-9649-909FE2AF8362}" type="presParOf" srcId="{D8EF7CDE-9C0D-45EE-94A4-6CE8E86EDA18}" destId="{845EF3FB-F35D-4238-A5A0-E2425329C355}" srcOrd="0" destOrd="0" presId="urn:microsoft.com/office/officeart/2005/8/layout/vList5"/>
    <dgm:cxn modelId="{EC3A65AD-E358-48E0-8625-98DBFEA30D57}" type="presParOf" srcId="{845EF3FB-F35D-4238-A5A0-E2425329C355}" destId="{DAF2495F-E0E5-4A76-AED9-8F6172FC7D0B}" srcOrd="0" destOrd="0" presId="urn:microsoft.com/office/officeart/2005/8/layout/vList5"/>
    <dgm:cxn modelId="{387F707A-A9DE-4EBA-8531-1657F4356378}" type="presParOf" srcId="{845EF3FB-F35D-4238-A5A0-E2425329C355}" destId="{FA8D48CB-4D12-47C9-9D9C-24746A72B7D7}" srcOrd="1" destOrd="0" presId="urn:microsoft.com/office/officeart/2005/8/layout/vList5"/>
    <dgm:cxn modelId="{995E7D91-502D-42E3-8EA8-916FD98E3E39}" type="presParOf" srcId="{D8EF7CDE-9C0D-45EE-94A4-6CE8E86EDA18}" destId="{39B3533C-E3BD-446F-801B-0EEA5840453C}" srcOrd="1" destOrd="0" presId="urn:microsoft.com/office/officeart/2005/8/layout/vList5"/>
    <dgm:cxn modelId="{BE188653-B18E-4D22-84B4-7126D4D76FA3}" type="presParOf" srcId="{D8EF7CDE-9C0D-45EE-94A4-6CE8E86EDA18}" destId="{6BE1722A-ECFC-4416-B225-C9B9E42D378F}" srcOrd="2" destOrd="0" presId="urn:microsoft.com/office/officeart/2005/8/layout/vList5"/>
    <dgm:cxn modelId="{9D0D517A-559E-4768-88D0-09197F09A551}" type="presParOf" srcId="{6BE1722A-ECFC-4416-B225-C9B9E42D378F}" destId="{F4FCC2F0-279D-4EE7-80FD-F48AC4F2B911}" srcOrd="0" destOrd="0" presId="urn:microsoft.com/office/officeart/2005/8/layout/vList5"/>
    <dgm:cxn modelId="{F02D2880-5984-47B2-9110-8F6D10B8EEA6}" type="presParOf" srcId="{6BE1722A-ECFC-4416-B225-C9B9E42D378F}" destId="{B59CA5D5-F2F9-4FD3-A9B3-D62B69D6C441}" srcOrd="1" destOrd="0" presId="urn:microsoft.com/office/officeart/2005/8/layout/vList5"/>
    <dgm:cxn modelId="{A56D6089-3A18-4F60-8FC8-DC617A23290C}" type="presParOf" srcId="{D8EF7CDE-9C0D-45EE-94A4-6CE8E86EDA18}" destId="{8AEA1635-F30D-4DAE-9227-6D1C0E6AE1A6}" srcOrd="3" destOrd="0" presId="urn:microsoft.com/office/officeart/2005/8/layout/vList5"/>
    <dgm:cxn modelId="{F8D0676E-FCEA-40BE-9317-24638B13B3E2}" type="presParOf" srcId="{D8EF7CDE-9C0D-45EE-94A4-6CE8E86EDA18}" destId="{4D18F35A-0CD5-4E0B-9AB3-180C16BA95A8}" srcOrd="4" destOrd="0" presId="urn:microsoft.com/office/officeart/2005/8/layout/vList5"/>
    <dgm:cxn modelId="{635131CC-554C-4663-A483-B2E72D665DDE}" type="presParOf" srcId="{4D18F35A-0CD5-4E0B-9AB3-180C16BA95A8}" destId="{64592D56-1B41-488D-8D64-9655D06D7013}" srcOrd="0" destOrd="0" presId="urn:microsoft.com/office/officeart/2005/8/layout/vList5"/>
    <dgm:cxn modelId="{025CB194-ECB7-4E1C-AB01-260E7DB51A1A}" type="presParOf" srcId="{4D18F35A-0CD5-4E0B-9AB3-180C16BA95A8}" destId="{C1DDFF13-F066-4831-A923-8AEB4D8B2FB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15C0B6-4B7F-4264-B970-87B0FF14862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83EA7FE7-89EE-4FAA-833C-BCAB3C51E1D7}">
      <dgm:prSet phldrT="[Texto]"/>
      <dgm:spPr>
        <a:solidFill>
          <a:schemeClr val="tx2">
            <a:lumMod val="25000"/>
            <a:lumOff val="75000"/>
          </a:schemeClr>
        </a:solidFill>
        <a:ln>
          <a:solidFill>
            <a:schemeClr val="tx2">
              <a:lumMod val="25000"/>
              <a:lumOff val="75000"/>
            </a:schemeClr>
          </a:solidFill>
        </a:ln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Sacro </a:t>
          </a:r>
          <a:endParaRPr lang="es-CO" dirty="0">
            <a:solidFill>
              <a:schemeClr val="tx1"/>
            </a:solidFill>
          </a:endParaRPr>
        </a:p>
      </dgm:t>
    </dgm:pt>
    <dgm:pt modelId="{616220F5-097D-4BC6-90B4-8F1AB2279DB7}" type="parTrans" cxnId="{98168A77-85B4-42E2-A9A2-E96B963D9A31}">
      <dgm:prSet/>
      <dgm:spPr/>
      <dgm:t>
        <a:bodyPr/>
        <a:lstStyle/>
        <a:p>
          <a:endParaRPr lang="es-CO"/>
        </a:p>
      </dgm:t>
    </dgm:pt>
    <dgm:pt modelId="{A1056C2A-9886-43EF-A80E-D3D389C2A6CE}" type="sibTrans" cxnId="{98168A77-85B4-42E2-A9A2-E96B963D9A31}">
      <dgm:prSet/>
      <dgm:spPr/>
      <dgm:t>
        <a:bodyPr/>
        <a:lstStyle/>
        <a:p>
          <a:endParaRPr lang="es-CO"/>
        </a:p>
      </dgm:t>
    </dgm:pt>
    <dgm:pt modelId="{ED61F207-FDE0-4A70-93AC-00B02F42C5A8}">
      <dgm:prSet phldrT="[Texto]" custT="1"/>
      <dgm:spPr>
        <a:solidFill>
          <a:schemeClr val="accent5">
            <a:lumMod val="60000"/>
            <a:lumOff val="40000"/>
            <a:alpha val="90000"/>
          </a:schemeClr>
        </a:solidFill>
        <a:ln>
          <a:solidFill>
            <a:schemeClr val="accent5">
              <a:lumMod val="60000"/>
              <a:lumOff val="40000"/>
              <a:alpha val="90000"/>
            </a:schemeClr>
          </a:solidFill>
        </a:ln>
      </dgm:spPr>
      <dgm:t>
        <a:bodyPr/>
        <a:lstStyle/>
        <a:p>
          <a:r>
            <a:rPr lang="es-MX" sz="2400" dirty="0"/>
            <a:t>Esta constituida por 5 vertebras soldadas, sin movimiento entre ellas. </a:t>
          </a:r>
          <a:endParaRPr lang="es-CO" sz="2400" dirty="0"/>
        </a:p>
      </dgm:t>
    </dgm:pt>
    <dgm:pt modelId="{71E03B84-10BA-4F2D-9B11-45A968130AD5}" type="parTrans" cxnId="{E7139175-0683-466C-9A3C-4EA269F262B2}">
      <dgm:prSet/>
      <dgm:spPr/>
      <dgm:t>
        <a:bodyPr/>
        <a:lstStyle/>
        <a:p>
          <a:endParaRPr lang="es-CO"/>
        </a:p>
      </dgm:t>
    </dgm:pt>
    <dgm:pt modelId="{581E930C-5EC3-4169-A7E8-91B8F933F1A6}" type="sibTrans" cxnId="{E7139175-0683-466C-9A3C-4EA269F262B2}">
      <dgm:prSet/>
      <dgm:spPr/>
      <dgm:t>
        <a:bodyPr/>
        <a:lstStyle/>
        <a:p>
          <a:endParaRPr lang="es-CO"/>
        </a:p>
      </dgm:t>
    </dgm:pt>
    <dgm:pt modelId="{3DA2392E-CA9B-4946-997E-2712E3A51C3E}">
      <dgm:prSet phldrT="[Texto]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Coxis </a:t>
          </a:r>
          <a:endParaRPr lang="es-CO" dirty="0">
            <a:solidFill>
              <a:schemeClr val="tx1"/>
            </a:solidFill>
          </a:endParaRPr>
        </a:p>
      </dgm:t>
    </dgm:pt>
    <dgm:pt modelId="{0658B027-914A-4F62-A30C-EE6193D86E2F}" type="parTrans" cxnId="{2E10C90C-1258-407E-B98C-16B8021B5A67}">
      <dgm:prSet/>
      <dgm:spPr/>
      <dgm:t>
        <a:bodyPr/>
        <a:lstStyle/>
        <a:p>
          <a:endParaRPr lang="es-CO"/>
        </a:p>
      </dgm:t>
    </dgm:pt>
    <dgm:pt modelId="{DA4130A0-085F-42DF-AF88-809FDBB58C65}" type="sibTrans" cxnId="{2E10C90C-1258-407E-B98C-16B8021B5A67}">
      <dgm:prSet/>
      <dgm:spPr/>
      <dgm:t>
        <a:bodyPr/>
        <a:lstStyle/>
        <a:p>
          <a:endParaRPr lang="es-CO"/>
        </a:p>
      </dgm:t>
    </dgm:pt>
    <dgm:pt modelId="{CB03BEF5-E851-46BF-B009-1863E15E22CC}">
      <dgm:prSet phldrT="[Texto]" custT="1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es-MX" sz="2400" dirty="0"/>
            <a:t>Es la unión de 4 a 5 vertebras soldadas </a:t>
          </a:r>
          <a:endParaRPr lang="es-CO" sz="2400" dirty="0"/>
        </a:p>
      </dgm:t>
    </dgm:pt>
    <dgm:pt modelId="{AB41DB64-48E2-4C32-8A26-5544F96776F3}" type="parTrans" cxnId="{826B52C1-EA28-43C6-BAE9-52A22E9ED36A}">
      <dgm:prSet/>
      <dgm:spPr/>
      <dgm:t>
        <a:bodyPr/>
        <a:lstStyle/>
        <a:p>
          <a:endParaRPr lang="es-CO"/>
        </a:p>
      </dgm:t>
    </dgm:pt>
    <dgm:pt modelId="{878A1E3B-DE2B-4768-BFDB-FFB04123A344}" type="sibTrans" cxnId="{826B52C1-EA28-43C6-BAE9-52A22E9ED36A}">
      <dgm:prSet/>
      <dgm:spPr/>
      <dgm:t>
        <a:bodyPr/>
        <a:lstStyle/>
        <a:p>
          <a:endParaRPr lang="es-CO"/>
        </a:p>
      </dgm:t>
    </dgm:pt>
    <dgm:pt modelId="{A4BF00F1-E4B3-45A6-8A87-67880F1681C7}">
      <dgm:prSet phldrT="[Texto]" custT="1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es-MX" sz="2400" dirty="0"/>
            <a:t>Es la parte final y mas pequeña </a:t>
          </a:r>
          <a:endParaRPr lang="es-CO" sz="2400" dirty="0"/>
        </a:p>
      </dgm:t>
    </dgm:pt>
    <dgm:pt modelId="{CEC270CE-3C59-43B7-8F63-07600F769F1B}" type="parTrans" cxnId="{83D2A75F-F817-4046-AF1D-B2C841E2ACB6}">
      <dgm:prSet/>
      <dgm:spPr/>
      <dgm:t>
        <a:bodyPr/>
        <a:lstStyle/>
        <a:p>
          <a:endParaRPr lang="es-CO"/>
        </a:p>
      </dgm:t>
    </dgm:pt>
    <dgm:pt modelId="{FFBFA0C6-EF40-4604-909F-B1AE7A48CDCA}" type="sibTrans" cxnId="{83D2A75F-F817-4046-AF1D-B2C841E2ACB6}">
      <dgm:prSet/>
      <dgm:spPr/>
      <dgm:t>
        <a:bodyPr/>
        <a:lstStyle/>
        <a:p>
          <a:endParaRPr lang="es-CO"/>
        </a:p>
      </dgm:t>
    </dgm:pt>
    <dgm:pt modelId="{D8EF7CDE-9C0D-45EE-94A4-6CE8E86EDA18}" type="pres">
      <dgm:prSet presAssocID="{8A15C0B6-4B7F-4264-B970-87B0FF148628}" presName="Name0" presStyleCnt="0">
        <dgm:presLayoutVars>
          <dgm:dir/>
          <dgm:animLvl val="lvl"/>
          <dgm:resizeHandles val="exact"/>
        </dgm:presLayoutVars>
      </dgm:prSet>
      <dgm:spPr/>
    </dgm:pt>
    <dgm:pt modelId="{845EF3FB-F35D-4238-A5A0-E2425329C355}" type="pres">
      <dgm:prSet presAssocID="{83EA7FE7-89EE-4FAA-833C-BCAB3C51E1D7}" presName="linNode" presStyleCnt="0"/>
      <dgm:spPr/>
    </dgm:pt>
    <dgm:pt modelId="{DAF2495F-E0E5-4A76-AED9-8F6172FC7D0B}" type="pres">
      <dgm:prSet presAssocID="{83EA7FE7-89EE-4FAA-833C-BCAB3C51E1D7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FA8D48CB-4D12-47C9-9D9C-24746A72B7D7}" type="pres">
      <dgm:prSet presAssocID="{83EA7FE7-89EE-4FAA-833C-BCAB3C51E1D7}" presName="descendantText" presStyleLbl="alignAccFollowNode1" presStyleIdx="0" presStyleCnt="2" custLinFactNeighborX="0" custLinFactNeighborY="0">
        <dgm:presLayoutVars>
          <dgm:bulletEnabled val="1"/>
        </dgm:presLayoutVars>
      </dgm:prSet>
      <dgm:spPr/>
    </dgm:pt>
    <dgm:pt modelId="{39B3533C-E3BD-446F-801B-0EEA5840453C}" type="pres">
      <dgm:prSet presAssocID="{A1056C2A-9886-43EF-A80E-D3D389C2A6CE}" presName="sp" presStyleCnt="0"/>
      <dgm:spPr/>
    </dgm:pt>
    <dgm:pt modelId="{6BE1722A-ECFC-4416-B225-C9B9E42D378F}" type="pres">
      <dgm:prSet presAssocID="{3DA2392E-CA9B-4946-997E-2712E3A51C3E}" presName="linNode" presStyleCnt="0"/>
      <dgm:spPr/>
    </dgm:pt>
    <dgm:pt modelId="{F4FCC2F0-279D-4EE7-80FD-F48AC4F2B911}" type="pres">
      <dgm:prSet presAssocID="{3DA2392E-CA9B-4946-997E-2712E3A51C3E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B59CA5D5-F2F9-4FD3-A9B3-D62B69D6C441}" type="pres">
      <dgm:prSet presAssocID="{3DA2392E-CA9B-4946-997E-2712E3A51C3E}" presName="descendantText" presStyleLbl="alignAccFollowNode1" presStyleIdx="1" presStyleCnt="2" custLinFactNeighborY="0">
        <dgm:presLayoutVars>
          <dgm:bulletEnabled val="1"/>
        </dgm:presLayoutVars>
      </dgm:prSet>
      <dgm:spPr/>
    </dgm:pt>
  </dgm:ptLst>
  <dgm:cxnLst>
    <dgm:cxn modelId="{6753910A-FFF2-4E1E-A874-4497616F50F1}" type="presOf" srcId="{A4BF00F1-E4B3-45A6-8A87-67880F1681C7}" destId="{B59CA5D5-F2F9-4FD3-A9B3-D62B69D6C441}" srcOrd="0" destOrd="1" presId="urn:microsoft.com/office/officeart/2005/8/layout/vList5"/>
    <dgm:cxn modelId="{2E10C90C-1258-407E-B98C-16B8021B5A67}" srcId="{8A15C0B6-4B7F-4264-B970-87B0FF148628}" destId="{3DA2392E-CA9B-4946-997E-2712E3A51C3E}" srcOrd="1" destOrd="0" parTransId="{0658B027-914A-4F62-A30C-EE6193D86E2F}" sibTransId="{DA4130A0-085F-42DF-AF88-809FDBB58C65}"/>
    <dgm:cxn modelId="{83D2A75F-F817-4046-AF1D-B2C841E2ACB6}" srcId="{3DA2392E-CA9B-4946-997E-2712E3A51C3E}" destId="{A4BF00F1-E4B3-45A6-8A87-67880F1681C7}" srcOrd="1" destOrd="0" parTransId="{CEC270CE-3C59-43B7-8F63-07600F769F1B}" sibTransId="{FFBFA0C6-EF40-4604-909F-B1AE7A48CDCA}"/>
    <dgm:cxn modelId="{E7139175-0683-466C-9A3C-4EA269F262B2}" srcId="{83EA7FE7-89EE-4FAA-833C-BCAB3C51E1D7}" destId="{ED61F207-FDE0-4A70-93AC-00B02F42C5A8}" srcOrd="0" destOrd="0" parTransId="{71E03B84-10BA-4F2D-9B11-45A968130AD5}" sibTransId="{581E930C-5EC3-4169-A7E8-91B8F933F1A6}"/>
    <dgm:cxn modelId="{98168A77-85B4-42E2-A9A2-E96B963D9A31}" srcId="{8A15C0B6-4B7F-4264-B970-87B0FF148628}" destId="{83EA7FE7-89EE-4FAA-833C-BCAB3C51E1D7}" srcOrd="0" destOrd="0" parTransId="{616220F5-097D-4BC6-90B4-8F1AB2279DB7}" sibTransId="{A1056C2A-9886-43EF-A80E-D3D389C2A6CE}"/>
    <dgm:cxn modelId="{839FB78F-32AE-461B-A914-9F765DA22C21}" type="presOf" srcId="{8A15C0B6-4B7F-4264-B970-87B0FF148628}" destId="{D8EF7CDE-9C0D-45EE-94A4-6CE8E86EDA18}" srcOrd="0" destOrd="0" presId="urn:microsoft.com/office/officeart/2005/8/layout/vList5"/>
    <dgm:cxn modelId="{6A2DC89D-A5FB-4CCA-A65A-4154FD24FC55}" type="presOf" srcId="{3DA2392E-CA9B-4946-997E-2712E3A51C3E}" destId="{F4FCC2F0-279D-4EE7-80FD-F48AC4F2B911}" srcOrd="0" destOrd="0" presId="urn:microsoft.com/office/officeart/2005/8/layout/vList5"/>
    <dgm:cxn modelId="{865208B2-588A-4DC8-9123-4012FB550FA1}" type="presOf" srcId="{CB03BEF5-E851-46BF-B009-1863E15E22CC}" destId="{B59CA5D5-F2F9-4FD3-A9B3-D62B69D6C441}" srcOrd="0" destOrd="0" presId="urn:microsoft.com/office/officeart/2005/8/layout/vList5"/>
    <dgm:cxn modelId="{826B52C1-EA28-43C6-BAE9-52A22E9ED36A}" srcId="{3DA2392E-CA9B-4946-997E-2712E3A51C3E}" destId="{CB03BEF5-E851-46BF-B009-1863E15E22CC}" srcOrd="0" destOrd="0" parTransId="{AB41DB64-48E2-4C32-8A26-5544F96776F3}" sibTransId="{878A1E3B-DE2B-4768-BFDB-FFB04123A344}"/>
    <dgm:cxn modelId="{A37821C4-EAA3-43B7-B59F-B3A0A7A0CBCD}" type="presOf" srcId="{ED61F207-FDE0-4A70-93AC-00B02F42C5A8}" destId="{FA8D48CB-4D12-47C9-9D9C-24746A72B7D7}" srcOrd="0" destOrd="0" presId="urn:microsoft.com/office/officeart/2005/8/layout/vList5"/>
    <dgm:cxn modelId="{296BA0ED-49AC-4EBE-B66E-256E04E64C21}" type="presOf" srcId="{83EA7FE7-89EE-4FAA-833C-BCAB3C51E1D7}" destId="{DAF2495F-E0E5-4A76-AED9-8F6172FC7D0B}" srcOrd="0" destOrd="0" presId="urn:microsoft.com/office/officeart/2005/8/layout/vList5"/>
    <dgm:cxn modelId="{CD033EDE-313A-4AD5-9649-909FE2AF8362}" type="presParOf" srcId="{D8EF7CDE-9C0D-45EE-94A4-6CE8E86EDA18}" destId="{845EF3FB-F35D-4238-A5A0-E2425329C355}" srcOrd="0" destOrd="0" presId="urn:microsoft.com/office/officeart/2005/8/layout/vList5"/>
    <dgm:cxn modelId="{EC3A65AD-E358-48E0-8625-98DBFEA30D57}" type="presParOf" srcId="{845EF3FB-F35D-4238-A5A0-E2425329C355}" destId="{DAF2495F-E0E5-4A76-AED9-8F6172FC7D0B}" srcOrd="0" destOrd="0" presId="urn:microsoft.com/office/officeart/2005/8/layout/vList5"/>
    <dgm:cxn modelId="{387F707A-A9DE-4EBA-8531-1657F4356378}" type="presParOf" srcId="{845EF3FB-F35D-4238-A5A0-E2425329C355}" destId="{FA8D48CB-4D12-47C9-9D9C-24746A72B7D7}" srcOrd="1" destOrd="0" presId="urn:microsoft.com/office/officeart/2005/8/layout/vList5"/>
    <dgm:cxn modelId="{995E7D91-502D-42E3-8EA8-916FD98E3E39}" type="presParOf" srcId="{D8EF7CDE-9C0D-45EE-94A4-6CE8E86EDA18}" destId="{39B3533C-E3BD-446F-801B-0EEA5840453C}" srcOrd="1" destOrd="0" presId="urn:microsoft.com/office/officeart/2005/8/layout/vList5"/>
    <dgm:cxn modelId="{BE188653-B18E-4D22-84B4-7126D4D76FA3}" type="presParOf" srcId="{D8EF7CDE-9C0D-45EE-94A4-6CE8E86EDA18}" destId="{6BE1722A-ECFC-4416-B225-C9B9E42D378F}" srcOrd="2" destOrd="0" presId="urn:microsoft.com/office/officeart/2005/8/layout/vList5"/>
    <dgm:cxn modelId="{9D0D517A-559E-4768-88D0-09197F09A551}" type="presParOf" srcId="{6BE1722A-ECFC-4416-B225-C9B9E42D378F}" destId="{F4FCC2F0-279D-4EE7-80FD-F48AC4F2B911}" srcOrd="0" destOrd="0" presId="urn:microsoft.com/office/officeart/2005/8/layout/vList5"/>
    <dgm:cxn modelId="{F02D2880-5984-47B2-9110-8F6D10B8EEA6}" type="presParOf" srcId="{6BE1722A-ECFC-4416-B225-C9B9E42D378F}" destId="{B59CA5D5-F2F9-4FD3-A9B3-D62B69D6C44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D87BDC8-8EA6-4646-A5A1-A1C07BDDCBDA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014DA029-818C-466E-BC7F-9E09C309C3CC}">
      <dgm:prSet phldrT="[Texto]"/>
      <dgm:spPr>
        <a:solidFill>
          <a:schemeClr val="tx2">
            <a:lumMod val="25000"/>
            <a:lumOff val="75000"/>
          </a:schemeClr>
        </a:solidFill>
        <a:ln>
          <a:solidFill>
            <a:schemeClr val="tx2">
              <a:lumMod val="25000"/>
              <a:lumOff val="75000"/>
            </a:schemeClr>
          </a:solidFill>
        </a:ln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Contractura muscular </a:t>
          </a:r>
          <a:endParaRPr lang="es-CO" dirty="0">
            <a:solidFill>
              <a:schemeClr val="tx1"/>
            </a:solidFill>
          </a:endParaRPr>
        </a:p>
      </dgm:t>
    </dgm:pt>
    <dgm:pt modelId="{B4A20354-52AD-45AC-A5B2-5763F8F74E9C}" type="parTrans" cxnId="{6340B034-6C86-425E-8B51-1CC179960783}">
      <dgm:prSet/>
      <dgm:spPr/>
      <dgm:t>
        <a:bodyPr/>
        <a:lstStyle/>
        <a:p>
          <a:endParaRPr lang="es-CO"/>
        </a:p>
      </dgm:t>
    </dgm:pt>
    <dgm:pt modelId="{139C8F9D-0E2E-4AE4-BA8C-DD4848A13D3E}" type="sibTrans" cxnId="{6340B034-6C86-425E-8B51-1CC179960783}">
      <dgm:prSet/>
      <dgm:spPr/>
      <dgm:t>
        <a:bodyPr/>
        <a:lstStyle/>
        <a:p>
          <a:endParaRPr lang="es-CO"/>
        </a:p>
      </dgm:t>
    </dgm:pt>
    <dgm:pt modelId="{2BB930A2-DFDB-4C7E-9F96-438030E66197}">
      <dgm:prSet phldrT="[Texto]" custT="1"/>
      <dgm:spPr>
        <a:solidFill>
          <a:schemeClr val="accent5">
            <a:lumMod val="40000"/>
            <a:lumOff val="60000"/>
            <a:alpha val="90000"/>
          </a:schemeClr>
        </a:solidFill>
        <a:ln>
          <a:solidFill>
            <a:schemeClr val="accent5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algn="just"/>
          <a:r>
            <a:rPr lang="es-MX" sz="2400" dirty="0"/>
            <a:t>Es la falta de elasticidad de un musculo, el cual ha sido sometido a un esfuerzo determinado durante un periodo de tiempo o con un gesto brusco, perdiendo sus propiedades elásticas y de recuperación.</a:t>
          </a:r>
          <a:endParaRPr lang="es-CO" sz="2400" dirty="0"/>
        </a:p>
      </dgm:t>
    </dgm:pt>
    <dgm:pt modelId="{8D9B3302-CDC4-417A-8AE5-4D1ABFDFF2B8}" type="parTrans" cxnId="{3958C792-D9BE-40BA-8571-D642D91BEE4F}">
      <dgm:prSet/>
      <dgm:spPr/>
      <dgm:t>
        <a:bodyPr/>
        <a:lstStyle/>
        <a:p>
          <a:endParaRPr lang="es-CO"/>
        </a:p>
      </dgm:t>
    </dgm:pt>
    <dgm:pt modelId="{E9433111-0EFC-44B4-9A88-E18C716086E1}" type="sibTrans" cxnId="{3958C792-D9BE-40BA-8571-D642D91BEE4F}">
      <dgm:prSet/>
      <dgm:spPr/>
      <dgm:t>
        <a:bodyPr/>
        <a:lstStyle/>
        <a:p>
          <a:endParaRPr lang="es-CO"/>
        </a:p>
      </dgm:t>
    </dgm:pt>
    <dgm:pt modelId="{C3C86DD8-1586-4158-8B19-39309D5A4055}">
      <dgm:prSet phldrT="[Texto]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Desgarro o rotura parcial de un musculo </a:t>
          </a:r>
          <a:endParaRPr lang="es-CO" dirty="0">
            <a:solidFill>
              <a:schemeClr val="tx1"/>
            </a:solidFill>
          </a:endParaRPr>
        </a:p>
      </dgm:t>
    </dgm:pt>
    <dgm:pt modelId="{32F1E02F-2262-4BFC-A1DD-B586249AC6B0}" type="parTrans" cxnId="{218B7E14-2EA7-4722-B6EB-6A8B3EA83867}">
      <dgm:prSet/>
      <dgm:spPr/>
      <dgm:t>
        <a:bodyPr/>
        <a:lstStyle/>
        <a:p>
          <a:endParaRPr lang="es-CO"/>
        </a:p>
      </dgm:t>
    </dgm:pt>
    <dgm:pt modelId="{8B3FD378-8A91-4FC6-BD62-0E06E16B1C7E}" type="sibTrans" cxnId="{218B7E14-2EA7-4722-B6EB-6A8B3EA83867}">
      <dgm:prSet/>
      <dgm:spPr/>
      <dgm:t>
        <a:bodyPr/>
        <a:lstStyle/>
        <a:p>
          <a:endParaRPr lang="es-CO"/>
        </a:p>
      </dgm:t>
    </dgm:pt>
    <dgm:pt modelId="{917266DC-6A4D-4B1F-AE7B-A43E79904D10}">
      <dgm:prSet phldrT="[Texto]" custT="1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algn="just"/>
          <a:r>
            <a:rPr lang="es-MX" sz="2400" dirty="0"/>
            <a:t>Suele ser la consecuencia de la falta de tratamiento frente a una contractura mantenida a la que se somete a un nuevo esfuerzo brusco, provocando la ruptura de algunas fibras. </a:t>
          </a:r>
          <a:endParaRPr lang="es-CO" sz="2400" dirty="0"/>
        </a:p>
      </dgm:t>
    </dgm:pt>
    <dgm:pt modelId="{30F361FD-71B3-4275-9AE0-FB750A62EA5C}" type="parTrans" cxnId="{2EA33841-CDF0-42F9-8A14-5F45229A4D13}">
      <dgm:prSet/>
      <dgm:spPr/>
      <dgm:t>
        <a:bodyPr/>
        <a:lstStyle/>
        <a:p>
          <a:endParaRPr lang="es-CO"/>
        </a:p>
      </dgm:t>
    </dgm:pt>
    <dgm:pt modelId="{E922FBE6-E66D-4A4A-A9B4-8BCEC0CDC145}" type="sibTrans" cxnId="{2EA33841-CDF0-42F9-8A14-5F45229A4D13}">
      <dgm:prSet/>
      <dgm:spPr/>
      <dgm:t>
        <a:bodyPr/>
        <a:lstStyle/>
        <a:p>
          <a:endParaRPr lang="es-CO"/>
        </a:p>
      </dgm:t>
    </dgm:pt>
    <dgm:pt modelId="{F0E33478-26CE-43F2-BFE3-5EE5B6DAD14B}" type="pres">
      <dgm:prSet presAssocID="{0D87BDC8-8EA6-4646-A5A1-A1C07BDDCBDA}" presName="Name0" presStyleCnt="0">
        <dgm:presLayoutVars>
          <dgm:dir/>
          <dgm:animLvl val="lvl"/>
          <dgm:resizeHandles/>
        </dgm:presLayoutVars>
      </dgm:prSet>
      <dgm:spPr/>
    </dgm:pt>
    <dgm:pt modelId="{D871E547-F508-4CAF-8461-AFCFC8EDF960}" type="pres">
      <dgm:prSet presAssocID="{014DA029-818C-466E-BC7F-9E09C309C3CC}" presName="linNode" presStyleCnt="0"/>
      <dgm:spPr/>
    </dgm:pt>
    <dgm:pt modelId="{F163F8BD-BE2D-4860-AE03-3E8999BE26A6}" type="pres">
      <dgm:prSet presAssocID="{014DA029-818C-466E-BC7F-9E09C309C3CC}" presName="parentShp" presStyleLbl="node1" presStyleIdx="0" presStyleCnt="2" custScaleX="87846" custLinFactNeighborX="-4051" custLinFactNeighborY="-25">
        <dgm:presLayoutVars>
          <dgm:bulletEnabled val="1"/>
        </dgm:presLayoutVars>
      </dgm:prSet>
      <dgm:spPr/>
    </dgm:pt>
    <dgm:pt modelId="{C77AEC18-781C-4A0E-BFAB-AAAFD28BA6A9}" type="pres">
      <dgm:prSet presAssocID="{014DA029-818C-466E-BC7F-9E09C309C3CC}" presName="childShp" presStyleLbl="bgAccFollowNode1" presStyleIdx="0" presStyleCnt="2" custScaleX="108246">
        <dgm:presLayoutVars>
          <dgm:bulletEnabled val="1"/>
        </dgm:presLayoutVars>
      </dgm:prSet>
      <dgm:spPr/>
    </dgm:pt>
    <dgm:pt modelId="{35AA3A5E-642D-4AE9-BF46-389B2C6C93C0}" type="pres">
      <dgm:prSet presAssocID="{139C8F9D-0E2E-4AE4-BA8C-DD4848A13D3E}" presName="spacing" presStyleCnt="0"/>
      <dgm:spPr/>
    </dgm:pt>
    <dgm:pt modelId="{81DE6BE7-8602-4E3B-94D2-8BC24100AB24}" type="pres">
      <dgm:prSet presAssocID="{C3C86DD8-1586-4158-8B19-39309D5A4055}" presName="linNode" presStyleCnt="0"/>
      <dgm:spPr/>
    </dgm:pt>
    <dgm:pt modelId="{AEB88787-9CBB-43BA-9D43-47998F704A85}" type="pres">
      <dgm:prSet presAssocID="{C3C86DD8-1586-4158-8B19-39309D5A4055}" presName="parentShp" presStyleLbl="node1" presStyleIdx="1" presStyleCnt="2" custScaleX="89800" custLinFactNeighborX="-6221" custLinFactNeighborY="583">
        <dgm:presLayoutVars>
          <dgm:bulletEnabled val="1"/>
        </dgm:presLayoutVars>
      </dgm:prSet>
      <dgm:spPr/>
    </dgm:pt>
    <dgm:pt modelId="{46A77185-3534-4406-B370-6567C6489CB4}" type="pres">
      <dgm:prSet presAssocID="{C3C86DD8-1586-4158-8B19-39309D5A4055}" presName="childShp" presStyleLbl="bgAccFollowNode1" presStyleIdx="1" presStyleCnt="2" custScaleX="105643">
        <dgm:presLayoutVars>
          <dgm:bulletEnabled val="1"/>
        </dgm:presLayoutVars>
      </dgm:prSet>
      <dgm:spPr/>
    </dgm:pt>
  </dgm:ptLst>
  <dgm:cxnLst>
    <dgm:cxn modelId="{218B7E14-2EA7-4722-B6EB-6A8B3EA83867}" srcId="{0D87BDC8-8EA6-4646-A5A1-A1C07BDDCBDA}" destId="{C3C86DD8-1586-4158-8B19-39309D5A4055}" srcOrd="1" destOrd="0" parTransId="{32F1E02F-2262-4BFC-A1DD-B586249AC6B0}" sibTransId="{8B3FD378-8A91-4FC6-BD62-0E06E16B1C7E}"/>
    <dgm:cxn modelId="{6340B034-6C86-425E-8B51-1CC179960783}" srcId="{0D87BDC8-8EA6-4646-A5A1-A1C07BDDCBDA}" destId="{014DA029-818C-466E-BC7F-9E09C309C3CC}" srcOrd="0" destOrd="0" parTransId="{B4A20354-52AD-45AC-A5B2-5763F8F74E9C}" sibTransId="{139C8F9D-0E2E-4AE4-BA8C-DD4848A13D3E}"/>
    <dgm:cxn modelId="{7733715B-B4A5-4A80-BF92-8AD6A417E46D}" type="presOf" srcId="{2BB930A2-DFDB-4C7E-9F96-438030E66197}" destId="{C77AEC18-781C-4A0E-BFAB-AAAFD28BA6A9}" srcOrd="0" destOrd="0" presId="urn:microsoft.com/office/officeart/2005/8/layout/vList6"/>
    <dgm:cxn modelId="{2EA33841-CDF0-42F9-8A14-5F45229A4D13}" srcId="{C3C86DD8-1586-4158-8B19-39309D5A4055}" destId="{917266DC-6A4D-4B1F-AE7B-A43E79904D10}" srcOrd="0" destOrd="0" parTransId="{30F361FD-71B3-4275-9AE0-FB750A62EA5C}" sibTransId="{E922FBE6-E66D-4A4A-A9B4-8BCEC0CDC145}"/>
    <dgm:cxn modelId="{3958C792-D9BE-40BA-8571-D642D91BEE4F}" srcId="{014DA029-818C-466E-BC7F-9E09C309C3CC}" destId="{2BB930A2-DFDB-4C7E-9F96-438030E66197}" srcOrd="0" destOrd="0" parTransId="{8D9B3302-CDC4-417A-8AE5-4D1ABFDFF2B8}" sibTransId="{E9433111-0EFC-44B4-9A88-E18C716086E1}"/>
    <dgm:cxn modelId="{487DD096-ADE7-4B64-8DCA-8F75E10CB206}" type="presOf" srcId="{917266DC-6A4D-4B1F-AE7B-A43E79904D10}" destId="{46A77185-3534-4406-B370-6567C6489CB4}" srcOrd="0" destOrd="0" presId="urn:microsoft.com/office/officeart/2005/8/layout/vList6"/>
    <dgm:cxn modelId="{8E2612A7-B2FD-471C-BF77-04625982CAB2}" type="presOf" srcId="{0D87BDC8-8EA6-4646-A5A1-A1C07BDDCBDA}" destId="{F0E33478-26CE-43F2-BFE3-5EE5B6DAD14B}" srcOrd="0" destOrd="0" presId="urn:microsoft.com/office/officeart/2005/8/layout/vList6"/>
    <dgm:cxn modelId="{E8D997E5-658F-48D0-BC10-3FB89D9C86DF}" type="presOf" srcId="{C3C86DD8-1586-4158-8B19-39309D5A4055}" destId="{AEB88787-9CBB-43BA-9D43-47998F704A85}" srcOrd="0" destOrd="0" presId="urn:microsoft.com/office/officeart/2005/8/layout/vList6"/>
    <dgm:cxn modelId="{5AF66CF4-7940-4488-A6C0-FE00A56A3CE6}" type="presOf" srcId="{014DA029-818C-466E-BC7F-9E09C309C3CC}" destId="{F163F8BD-BE2D-4860-AE03-3E8999BE26A6}" srcOrd="0" destOrd="0" presId="urn:microsoft.com/office/officeart/2005/8/layout/vList6"/>
    <dgm:cxn modelId="{FAEB3273-4BC0-4220-843F-3A67599B89C7}" type="presParOf" srcId="{F0E33478-26CE-43F2-BFE3-5EE5B6DAD14B}" destId="{D871E547-F508-4CAF-8461-AFCFC8EDF960}" srcOrd="0" destOrd="0" presId="urn:microsoft.com/office/officeart/2005/8/layout/vList6"/>
    <dgm:cxn modelId="{07A53BA5-5622-46EC-A7E1-2B2BB15884FB}" type="presParOf" srcId="{D871E547-F508-4CAF-8461-AFCFC8EDF960}" destId="{F163F8BD-BE2D-4860-AE03-3E8999BE26A6}" srcOrd="0" destOrd="0" presId="urn:microsoft.com/office/officeart/2005/8/layout/vList6"/>
    <dgm:cxn modelId="{E40727B3-7CFD-4F6A-9958-5A66FAF031F1}" type="presParOf" srcId="{D871E547-F508-4CAF-8461-AFCFC8EDF960}" destId="{C77AEC18-781C-4A0E-BFAB-AAAFD28BA6A9}" srcOrd="1" destOrd="0" presId="urn:microsoft.com/office/officeart/2005/8/layout/vList6"/>
    <dgm:cxn modelId="{87783390-C984-4FA6-9158-0C89F9535122}" type="presParOf" srcId="{F0E33478-26CE-43F2-BFE3-5EE5B6DAD14B}" destId="{35AA3A5E-642D-4AE9-BF46-389B2C6C93C0}" srcOrd="1" destOrd="0" presId="urn:microsoft.com/office/officeart/2005/8/layout/vList6"/>
    <dgm:cxn modelId="{4A2268D9-06D1-44B3-85B3-FE4A3DFF2F3C}" type="presParOf" srcId="{F0E33478-26CE-43F2-BFE3-5EE5B6DAD14B}" destId="{81DE6BE7-8602-4E3B-94D2-8BC24100AB24}" srcOrd="2" destOrd="0" presId="urn:microsoft.com/office/officeart/2005/8/layout/vList6"/>
    <dgm:cxn modelId="{06DF3BD5-C673-4C6A-81F4-FBDCD5E6FE42}" type="presParOf" srcId="{81DE6BE7-8602-4E3B-94D2-8BC24100AB24}" destId="{AEB88787-9CBB-43BA-9D43-47998F704A85}" srcOrd="0" destOrd="0" presId="urn:microsoft.com/office/officeart/2005/8/layout/vList6"/>
    <dgm:cxn modelId="{B814E49C-3CB4-4102-A015-FD19EE5971B5}" type="presParOf" srcId="{81DE6BE7-8602-4E3B-94D2-8BC24100AB24}" destId="{46A77185-3534-4406-B370-6567C6489CB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D87BDC8-8EA6-4646-A5A1-A1C07BDDCBDA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014DA029-818C-466E-BC7F-9E09C309C3CC}">
      <dgm:prSet phldrT="[Texto]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Lumbago </a:t>
          </a:r>
          <a:endParaRPr lang="es-CO" dirty="0">
            <a:solidFill>
              <a:schemeClr val="tx1"/>
            </a:solidFill>
          </a:endParaRPr>
        </a:p>
      </dgm:t>
    </dgm:pt>
    <dgm:pt modelId="{B4A20354-52AD-45AC-A5B2-5763F8F74E9C}" type="parTrans" cxnId="{6340B034-6C86-425E-8B51-1CC179960783}">
      <dgm:prSet/>
      <dgm:spPr/>
      <dgm:t>
        <a:bodyPr/>
        <a:lstStyle/>
        <a:p>
          <a:endParaRPr lang="es-CO"/>
        </a:p>
      </dgm:t>
    </dgm:pt>
    <dgm:pt modelId="{139C8F9D-0E2E-4AE4-BA8C-DD4848A13D3E}" type="sibTrans" cxnId="{6340B034-6C86-425E-8B51-1CC179960783}">
      <dgm:prSet/>
      <dgm:spPr/>
      <dgm:t>
        <a:bodyPr/>
        <a:lstStyle/>
        <a:p>
          <a:endParaRPr lang="es-CO"/>
        </a:p>
      </dgm:t>
    </dgm:pt>
    <dgm:pt modelId="{2BB930A2-DFDB-4C7E-9F96-438030E66197}">
      <dgm:prSet phldrT="[Texto]" custT="1"/>
      <dgm:spPr>
        <a:solidFill>
          <a:schemeClr val="accent5">
            <a:lumMod val="40000"/>
            <a:lumOff val="60000"/>
            <a:alpha val="90000"/>
          </a:schemeClr>
        </a:solidFill>
        <a:ln>
          <a:solidFill>
            <a:schemeClr val="accent5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algn="just"/>
          <a:r>
            <a:rPr lang="es-MX" sz="2400" dirty="0"/>
            <a:t>Es un dolor a nivel de la parte baja de la columna, debido a una contractura mantenida y fuerte de la región lumbar, su dolor es localizado en la región del cinturón, de un lado a otro de la cintura. </a:t>
          </a:r>
          <a:endParaRPr lang="es-CO" sz="2400" dirty="0"/>
        </a:p>
      </dgm:t>
    </dgm:pt>
    <dgm:pt modelId="{8D9B3302-CDC4-417A-8AE5-4D1ABFDFF2B8}" type="parTrans" cxnId="{3958C792-D9BE-40BA-8571-D642D91BEE4F}">
      <dgm:prSet/>
      <dgm:spPr/>
      <dgm:t>
        <a:bodyPr/>
        <a:lstStyle/>
        <a:p>
          <a:endParaRPr lang="es-CO"/>
        </a:p>
      </dgm:t>
    </dgm:pt>
    <dgm:pt modelId="{E9433111-0EFC-44B4-9A88-E18C716086E1}" type="sibTrans" cxnId="{3958C792-D9BE-40BA-8571-D642D91BEE4F}">
      <dgm:prSet/>
      <dgm:spPr/>
      <dgm:t>
        <a:bodyPr/>
        <a:lstStyle/>
        <a:p>
          <a:endParaRPr lang="es-CO"/>
        </a:p>
      </dgm:t>
    </dgm:pt>
    <dgm:pt modelId="{C3C86DD8-1586-4158-8B19-39309D5A4055}">
      <dgm:prSet phldrT="[Texto]"/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Ciática </a:t>
          </a:r>
          <a:endParaRPr lang="es-CO" dirty="0">
            <a:solidFill>
              <a:schemeClr val="tx1"/>
            </a:solidFill>
          </a:endParaRPr>
        </a:p>
      </dgm:t>
    </dgm:pt>
    <dgm:pt modelId="{32F1E02F-2262-4BFC-A1DD-B586249AC6B0}" type="parTrans" cxnId="{218B7E14-2EA7-4722-B6EB-6A8B3EA83867}">
      <dgm:prSet/>
      <dgm:spPr/>
      <dgm:t>
        <a:bodyPr/>
        <a:lstStyle/>
        <a:p>
          <a:endParaRPr lang="es-CO"/>
        </a:p>
      </dgm:t>
    </dgm:pt>
    <dgm:pt modelId="{8B3FD378-8A91-4FC6-BD62-0E06E16B1C7E}" type="sibTrans" cxnId="{218B7E14-2EA7-4722-B6EB-6A8B3EA83867}">
      <dgm:prSet/>
      <dgm:spPr/>
      <dgm:t>
        <a:bodyPr/>
        <a:lstStyle/>
        <a:p>
          <a:endParaRPr lang="es-CO"/>
        </a:p>
      </dgm:t>
    </dgm:pt>
    <dgm:pt modelId="{917266DC-6A4D-4B1F-AE7B-A43E79904D10}">
      <dgm:prSet phldrT="[Texto]" custT="1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algn="just"/>
          <a:r>
            <a:rPr lang="es-MX" sz="2400" dirty="0"/>
            <a:t>Dolor producido por el nervio ciático debido a una inflamación del mismo, desde la salida de su raíz a nivel lumbar, hasta su final a nivel de la pierna o en ocasiones hasta la punta del pie.</a:t>
          </a:r>
          <a:endParaRPr lang="es-CO" sz="2400" dirty="0"/>
        </a:p>
      </dgm:t>
    </dgm:pt>
    <dgm:pt modelId="{30F361FD-71B3-4275-9AE0-FB750A62EA5C}" type="parTrans" cxnId="{2EA33841-CDF0-42F9-8A14-5F45229A4D13}">
      <dgm:prSet/>
      <dgm:spPr/>
      <dgm:t>
        <a:bodyPr/>
        <a:lstStyle/>
        <a:p>
          <a:endParaRPr lang="es-CO"/>
        </a:p>
      </dgm:t>
    </dgm:pt>
    <dgm:pt modelId="{E922FBE6-E66D-4A4A-A9B4-8BCEC0CDC145}" type="sibTrans" cxnId="{2EA33841-CDF0-42F9-8A14-5F45229A4D13}">
      <dgm:prSet/>
      <dgm:spPr/>
      <dgm:t>
        <a:bodyPr/>
        <a:lstStyle/>
        <a:p>
          <a:endParaRPr lang="es-CO"/>
        </a:p>
      </dgm:t>
    </dgm:pt>
    <dgm:pt modelId="{F0E33478-26CE-43F2-BFE3-5EE5B6DAD14B}" type="pres">
      <dgm:prSet presAssocID="{0D87BDC8-8EA6-4646-A5A1-A1C07BDDCBDA}" presName="Name0" presStyleCnt="0">
        <dgm:presLayoutVars>
          <dgm:dir/>
          <dgm:animLvl val="lvl"/>
          <dgm:resizeHandles/>
        </dgm:presLayoutVars>
      </dgm:prSet>
      <dgm:spPr/>
    </dgm:pt>
    <dgm:pt modelId="{D871E547-F508-4CAF-8461-AFCFC8EDF960}" type="pres">
      <dgm:prSet presAssocID="{014DA029-818C-466E-BC7F-9E09C309C3CC}" presName="linNode" presStyleCnt="0"/>
      <dgm:spPr/>
    </dgm:pt>
    <dgm:pt modelId="{F163F8BD-BE2D-4860-AE03-3E8999BE26A6}" type="pres">
      <dgm:prSet presAssocID="{014DA029-818C-466E-BC7F-9E09C309C3CC}" presName="parentShp" presStyleLbl="node1" presStyleIdx="0" presStyleCnt="2" custScaleX="87846" custLinFactNeighborX="-4051" custLinFactNeighborY="-25">
        <dgm:presLayoutVars>
          <dgm:bulletEnabled val="1"/>
        </dgm:presLayoutVars>
      </dgm:prSet>
      <dgm:spPr/>
    </dgm:pt>
    <dgm:pt modelId="{C77AEC18-781C-4A0E-BFAB-AAAFD28BA6A9}" type="pres">
      <dgm:prSet presAssocID="{014DA029-818C-466E-BC7F-9E09C309C3CC}" presName="childShp" presStyleLbl="bgAccFollowNode1" presStyleIdx="0" presStyleCnt="2" custScaleX="108246">
        <dgm:presLayoutVars>
          <dgm:bulletEnabled val="1"/>
        </dgm:presLayoutVars>
      </dgm:prSet>
      <dgm:spPr/>
    </dgm:pt>
    <dgm:pt modelId="{35AA3A5E-642D-4AE9-BF46-389B2C6C93C0}" type="pres">
      <dgm:prSet presAssocID="{139C8F9D-0E2E-4AE4-BA8C-DD4848A13D3E}" presName="spacing" presStyleCnt="0"/>
      <dgm:spPr/>
    </dgm:pt>
    <dgm:pt modelId="{81DE6BE7-8602-4E3B-94D2-8BC24100AB24}" type="pres">
      <dgm:prSet presAssocID="{C3C86DD8-1586-4158-8B19-39309D5A4055}" presName="linNode" presStyleCnt="0"/>
      <dgm:spPr/>
    </dgm:pt>
    <dgm:pt modelId="{AEB88787-9CBB-43BA-9D43-47998F704A85}" type="pres">
      <dgm:prSet presAssocID="{C3C86DD8-1586-4158-8B19-39309D5A4055}" presName="parentShp" presStyleLbl="node1" presStyleIdx="1" presStyleCnt="2" custScaleX="89800" custLinFactNeighborX="-6221" custLinFactNeighborY="583">
        <dgm:presLayoutVars>
          <dgm:bulletEnabled val="1"/>
        </dgm:presLayoutVars>
      </dgm:prSet>
      <dgm:spPr/>
    </dgm:pt>
    <dgm:pt modelId="{46A77185-3534-4406-B370-6567C6489CB4}" type="pres">
      <dgm:prSet presAssocID="{C3C86DD8-1586-4158-8B19-39309D5A4055}" presName="childShp" presStyleLbl="bgAccFollowNode1" presStyleIdx="1" presStyleCnt="2" custScaleX="105643">
        <dgm:presLayoutVars>
          <dgm:bulletEnabled val="1"/>
        </dgm:presLayoutVars>
      </dgm:prSet>
      <dgm:spPr/>
    </dgm:pt>
  </dgm:ptLst>
  <dgm:cxnLst>
    <dgm:cxn modelId="{218B7E14-2EA7-4722-B6EB-6A8B3EA83867}" srcId="{0D87BDC8-8EA6-4646-A5A1-A1C07BDDCBDA}" destId="{C3C86DD8-1586-4158-8B19-39309D5A4055}" srcOrd="1" destOrd="0" parTransId="{32F1E02F-2262-4BFC-A1DD-B586249AC6B0}" sibTransId="{8B3FD378-8A91-4FC6-BD62-0E06E16B1C7E}"/>
    <dgm:cxn modelId="{6340B034-6C86-425E-8B51-1CC179960783}" srcId="{0D87BDC8-8EA6-4646-A5A1-A1C07BDDCBDA}" destId="{014DA029-818C-466E-BC7F-9E09C309C3CC}" srcOrd="0" destOrd="0" parTransId="{B4A20354-52AD-45AC-A5B2-5763F8F74E9C}" sibTransId="{139C8F9D-0E2E-4AE4-BA8C-DD4848A13D3E}"/>
    <dgm:cxn modelId="{7733715B-B4A5-4A80-BF92-8AD6A417E46D}" type="presOf" srcId="{2BB930A2-DFDB-4C7E-9F96-438030E66197}" destId="{C77AEC18-781C-4A0E-BFAB-AAAFD28BA6A9}" srcOrd="0" destOrd="0" presId="urn:microsoft.com/office/officeart/2005/8/layout/vList6"/>
    <dgm:cxn modelId="{2EA33841-CDF0-42F9-8A14-5F45229A4D13}" srcId="{C3C86DD8-1586-4158-8B19-39309D5A4055}" destId="{917266DC-6A4D-4B1F-AE7B-A43E79904D10}" srcOrd="0" destOrd="0" parTransId="{30F361FD-71B3-4275-9AE0-FB750A62EA5C}" sibTransId="{E922FBE6-E66D-4A4A-A9B4-8BCEC0CDC145}"/>
    <dgm:cxn modelId="{3958C792-D9BE-40BA-8571-D642D91BEE4F}" srcId="{014DA029-818C-466E-BC7F-9E09C309C3CC}" destId="{2BB930A2-DFDB-4C7E-9F96-438030E66197}" srcOrd="0" destOrd="0" parTransId="{8D9B3302-CDC4-417A-8AE5-4D1ABFDFF2B8}" sibTransId="{E9433111-0EFC-44B4-9A88-E18C716086E1}"/>
    <dgm:cxn modelId="{487DD096-ADE7-4B64-8DCA-8F75E10CB206}" type="presOf" srcId="{917266DC-6A4D-4B1F-AE7B-A43E79904D10}" destId="{46A77185-3534-4406-B370-6567C6489CB4}" srcOrd="0" destOrd="0" presId="urn:microsoft.com/office/officeart/2005/8/layout/vList6"/>
    <dgm:cxn modelId="{8E2612A7-B2FD-471C-BF77-04625982CAB2}" type="presOf" srcId="{0D87BDC8-8EA6-4646-A5A1-A1C07BDDCBDA}" destId="{F0E33478-26CE-43F2-BFE3-5EE5B6DAD14B}" srcOrd="0" destOrd="0" presId="urn:microsoft.com/office/officeart/2005/8/layout/vList6"/>
    <dgm:cxn modelId="{E8D997E5-658F-48D0-BC10-3FB89D9C86DF}" type="presOf" srcId="{C3C86DD8-1586-4158-8B19-39309D5A4055}" destId="{AEB88787-9CBB-43BA-9D43-47998F704A85}" srcOrd="0" destOrd="0" presId="urn:microsoft.com/office/officeart/2005/8/layout/vList6"/>
    <dgm:cxn modelId="{5AF66CF4-7940-4488-A6C0-FE00A56A3CE6}" type="presOf" srcId="{014DA029-818C-466E-BC7F-9E09C309C3CC}" destId="{F163F8BD-BE2D-4860-AE03-3E8999BE26A6}" srcOrd="0" destOrd="0" presId="urn:microsoft.com/office/officeart/2005/8/layout/vList6"/>
    <dgm:cxn modelId="{FAEB3273-4BC0-4220-843F-3A67599B89C7}" type="presParOf" srcId="{F0E33478-26CE-43F2-BFE3-5EE5B6DAD14B}" destId="{D871E547-F508-4CAF-8461-AFCFC8EDF960}" srcOrd="0" destOrd="0" presId="urn:microsoft.com/office/officeart/2005/8/layout/vList6"/>
    <dgm:cxn modelId="{07A53BA5-5622-46EC-A7E1-2B2BB15884FB}" type="presParOf" srcId="{D871E547-F508-4CAF-8461-AFCFC8EDF960}" destId="{F163F8BD-BE2D-4860-AE03-3E8999BE26A6}" srcOrd="0" destOrd="0" presId="urn:microsoft.com/office/officeart/2005/8/layout/vList6"/>
    <dgm:cxn modelId="{E40727B3-7CFD-4F6A-9958-5A66FAF031F1}" type="presParOf" srcId="{D871E547-F508-4CAF-8461-AFCFC8EDF960}" destId="{C77AEC18-781C-4A0E-BFAB-AAAFD28BA6A9}" srcOrd="1" destOrd="0" presId="urn:microsoft.com/office/officeart/2005/8/layout/vList6"/>
    <dgm:cxn modelId="{87783390-C984-4FA6-9158-0C89F9535122}" type="presParOf" srcId="{F0E33478-26CE-43F2-BFE3-5EE5B6DAD14B}" destId="{35AA3A5E-642D-4AE9-BF46-389B2C6C93C0}" srcOrd="1" destOrd="0" presId="urn:microsoft.com/office/officeart/2005/8/layout/vList6"/>
    <dgm:cxn modelId="{4A2268D9-06D1-44B3-85B3-FE4A3DFF2F3C}" type="presParOf" srcId="{F0E33478-26CE-43F2-BFE3-5EE5B6DAD14B}" destId="{81DE6BE7-8602-4E3B-94D2-8BC24100AB24}" srcOrd="2" destOrd="0" presId="urn:microsoft.com/office/officeart/2005/8/layout/vList6"/>
    <dgm:cxn modelId="{06DF3BD5-C673-4C6A-81F4-FBDCD5E6FE42}" type="presParOf" srcId="{81DE6BE7-8602-4E3B-94D2-8BC24100AB24}" destId="{AEB88787-9CBB-43BA-9D43-47998F704A85}" srcOrd="0" destOrd="0" presId="urn:microsoft.com/office/officeart/2005/8/layout/vList6"/>
    <dgm:cxn modelId="{B814E49C-3CB4-4102-A015-FD19EE5971B5}" type="presParOf" srcId="{81DE6BE7-8602-4E3B-94D2-8BC24100AB24}" destId="{46A77185-3534-4406-B370-6567C6489CB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D87BDC8-8EA6-4646-A5A1-A1C07BDDCBDA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014DA029-818C-466E-BC7F-9E09C309C3CC}">
      <dgm:prSet phldrT="[Texto]"/>
      <dgm:spPr>
        <a:solidFill>
          <a:schemeClr val="tx2">
            <a:lumMod val="25000"/>
            <a:lumOff val="75000"/>
          </a:schemeClr>
        </a:solidFill>
        <a:ln>
          <a:solidFill>
            <a:schemeClr val="tx2">
              <a:lumMod val="25000"/>
              <a:lumOff val="75000"/>
            </a:schemeClr>
          </a:solidFill>
        </a:ln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Hernia  </a:t>
          </a:r>
          <a:endParaRPr lang="es-CO" dirty="0">
            <a:solidFill>
              <a:schemeClr val="tx1"/>
            </a:solidFill>
          </a:endParaRPr>
        </a:p>
      </dgm:t>
    </dgm:pt>
    <dgm:pt modelId="{B4A20354-52AD-45AC-A5B2-5763F8F74E9C}" type="parTrans" cxnId="{6340B034-6C86-425E-8B51-1CC179960783}">
      <dgm:prSet/>
      <dgm:spPr/>
      <dgm:t>
        <a:bodyPr/>
        <a:lstStyle/>
        <a:p>
          <a:endParaRPr lang="es-CO"/>
        </a:p>
      </dgm:t>
    </dgm:pt>
    <dgm:pt modelId="{139C8F9D-0E2E-4AE4-BA8C-DD4848A13D3E}" type="sibTrans" cxnId="{6340B034-6C86-425E-8B51-1CC179960783}">
      <dgm:prSet/>
      <dgm:spPr/>
      <dgm:t>
        <a:bodyPr/>
        <a:lstStyle/>
        <a:p>
          <a:endParaRPr lang="es-CO"/>
        </a:p>
      </dgm:t>
    </dgm:pt>
    <dgm:pt modelId="{2BB930A2-DFDB-4C7E-9F96-438030E66197}">
      <dgm:prSet phldrT="[Texto]" custT="1"/>
      <dgm:spPr>
        <a:solidFill>
          <a:schemeClr val="accent5">
            <a:lumMod val="40000"/>
            <a:lumOff val="60000"/>
            <a:alpha val="90000"/>
          </a:schemeClr>
        </a:solidFill>
        <a:ln>
          <a:solidFill>
            <a:schemeClr val="accent5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algn="just"/>
          <a:r>
            <a:rPr lang="es-MX" sz="2400" dirty="0"/>
            <a:t>Tiene varias causas de las que se destacan: traumatismo directo o indirecto en la zona de la columna vertebral, o por un exceso de carga a nivel lumbar. </a:t>
          </a:r>
          <a:endParaRPr lang="es-CO" sz="2400" dirty="0"/>
        </a:p>
      </dgm:t>
    </dgm:pt>
    <dgm:pt modelId="{8D9B3302-CDC4-417A-8AE5-4D1ABFDFF2B8}" type="parTrans" cxnId="{3958C792-D9BE-40BA-8571-D642D91BEE4F}">
      <dgm:prSet/>
      <dgm:spPr/>
      <dgm:t>
        <a:bodyPr/>
        <a:lstStyle/>
        <a:p>
          <a:endParaRPr lang="es-CO"/>
        </a:p>
      </dgm:t>
    </dgm:pt>
    <dgm:pt modelId="{E9433111-0EFC-44B4-9A88-E18C716086E1}" type="sibTrans" cxnId="{3958C792-D9BE-40BA-8571-D642D91BEE4F}">
      <dgm:prSet/>
      <dgm:spPr/>
      <dgm:t>
        <a:bodyPr/>
        <a:lstStyle/>
        <a:p>
          <a:endParaRPr lang="es-CO"/>
        </a:p>
      </dgm:t>
    </dgm:pt>
    <dgm:pt modelId="{C3C86DD8-1586-4158-8B19-39309D5A4055}">
      <dgm:prSet phldrT="[Texto]"/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Escoliosis  </a:t>
          </a:r>
          <a:endParaRPr lang="es-CO" dirty="0">
            <a:solidFill>
              <a:schemeClr val="tx1"/>
            </a:solidFill>
          </a:endParaRPr>
        </a:p>
      </dgm:t>
    </dgm:pt>
    <dgm:pt modelId="{32F1E02F-2262-4BFC-A1DD-B586249AC6B0}" type="parTrans" cxnId="{218B7E14-2EA7-4722-B6EB-6A8B3EA83867}">
      <dgm:prSet/>
      <dgm:spPr/>
      <dgm:t>
        <a:bodyPr/>
        <a:lstStyle/>
        <a:p>
          <a:endParaRPr lang="es-CO"/>
        </a:p>
      </dgm:t>
    </dgm:pt>
    <dgm:pt modelId="{8B3FD378-8A91-4FC6-BD62-0E06E16B1C7E}" type="sibTrans" cxnId="{218B7E14-2EA7-4722-B6EB-6A8B3EA83867}">
      <dgm:prSet/>
      <dgm:spPr/>
      <dgm:t>
        <a:bodyPr/>
        <a:lstStyle/>
        <a:p>
          <a:endParaRPr lang="es-CO"/>
        </a:p>
      </dgm:t>
    </dgm:pt>
    <dgm:pt modelId="{917266DC-6A4D-4B1F-AE7B-A43E79904D10}">
      <dgm:prSet phldrT="[Texto]" custT="1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algn="just"/>
          <a:r>
            <a:rPr lang="es-MX" sz="2400" dirty="0"/>
            <a:t>Es la desviación de la columna vertebral, sus causas pueden estar relacionadas con crecimiento, de nacimiento, desgaste o traumatismo. </a:t>
          </a:r>
          <a:endParaRPr lang="es-CO" sz="2400" dirty="0"/>
        </a:p>
      </dgm:t>
    </dgm:pt>
    <dgm:pt modelId="{30F361FD-71B3-4275-9AE0-FB750A62EA5C}" type="parTrans" cxnId="{2EA33841-CDF0-42F9-8A14-5F45229A4D13}">
      <dgm:prSet/>
      <dgm:spPr/>
      <dgm:t>
        <a:bodyPr/>
        <a:lstStyle/>
        <a:p>
          <a:endParaRPr lang="es-CO"/>
        </a:p>
      </dgm:t>
    </dgm:pt>
    <dgm:pt modelId="{E922FBE6-E66D-4A4A-A9B4-8BCEC0CDC145}" type="sibTrans" cxnId="{2EA33841-CDF0-42F9-8A14-5F45229A4D13}">
      <dgm:prSet/>
      <dgm:spPr/>
      <dgm:t>
        <a:bodyPr/>
        <a:lstStyle/>
        <a:p>
          <a:endParaRPr lang="es-CO"/>
        </a:p>
      </dgm:t>
    </dgm:pt>
    <dgm:pt modelId="{F0E33478-26CE-43F2-BFE3-5EE5B6DAD14B}" type="pres">
      <dgm:prSet presAssocID="{0D87BDC8-8EA6-4646-A5A1-A1C07BDDCBDA}" presName="Name0" presStyleCnt="0">
        <dgm:presLayoutVars>
          <dgm:dir/>
          <dgm:animLvl val="lvl"/>
          <dgm:resizeHandles/>
        </dgm:presLayoutVars>
      </dgm:prSet>
      <dgm:spPr/>
    </dgm:pt>
    <dgm:pt modelId="{D871E547-F508-4CAF-8461-AFCFC8EDF960}" type="pres">
      <dgm:prSet presAssocID="{014DA029-818C-466E-BC7F-9E09C309C3CC}" presName="linNode" presStyleCnt="0"/>
      <dgm:spPr/>
    </dgm:pt>
    <dgm:pt modelId="{F163F8BD-BE2D-4860-AE03-3E8999BE26A6}" type="pres">
      <dgm:prSet presAssocID="{014DA029-818C-466E-BC7F-9E09C309C3CC}" presName="parentShp" presStyleLbl="node1" presStyleIdx="0" presStyleCnt="2" custScaleX="87846" custLinFactNeighborX="-4051" custLinFactNeighborY="-25">
        <dgm:presLayoutVars>
          <dgm:bulletEnabled val="1"/>
        </dgm:presLayoutVars>
      </dgm:prSet>
      <dgm:spPr/>
    </dgm:pt>
    <dgm:pt modelId="{C77AEC18-781C-4A0E-BFAB-AAAFD28BA6A9}" type="pres">
      <dgm:prSet presAssocID="{014DA029-818C-466E-BC7F-9E09C309C3CC}" presName="childShp" presStyleLbl="bgAccFollowNode1" presStyleIdx="0" presStyleCnt="2" custScaleX="108246">
        <dgm:presLayoutVars>
          <dgm:bulletEnabled val="1"/>
        </dgm:presLayoutVars>
      </dgm:prSet>
      <dgm:spPr/>
    </dgm:pt>
    <dgm:pt modelId="{35AA3A5E-642D-4AE9-BF46-389B2C6C93C0}" type="pres">
      <dgm:prSet presAssocID="{139C8F9D-0E2E-4AE4-BA8C-DD4848A13D3E}" presName="spacing" presStyleCnt="0"/>
      <dgm:spPr/>
    </dgm:pt>
    <dgm:pt modelId="{81DE6BE7-8602-4E3B-94D2-8BC24100AB24}" type="pres">
      <dgm:prSet presAssocID="{C3C86DD8-1586-4158-8B19-39309D5A4055}" presName="linNode" presStyleCnt="0"/>
      <dgm:spPr/>
    </dgm:pt>
    <dgm:pt modelId="{AEB88787-9CBB-43BA-9D43-47998F704A85}" type="pres">
      <dgm:prSet presAssocID="{C3C86DD8-1586-4158-8B19-39309D5A4055}" presName="parentShp" presStyleLbl="node1" presStyleIdx="1" presStyleCnt="2" custScaleX="89800" custLinFactNeighborX="-6221" custLinFactNeighborY="583">
        <dgm:presLayoutVars>
          <dgm:bulletEnabled val="1"/>
        </dgm:presLayoutVars>
      </dgm:prSet>
      <dgm:spPr/>
    </dgm:pt>
    <dgm:pt modelId="{46A77185-3534-4406-B370-6567C6489CB4}" type="pres">
      <dgm:prSet presAssocID="{C3C86DD8-1586-4158-8B19-39309D5A4055}" presName="childShp" presStyleLbl="bgAccFollowNode1" presStyleIdx="1" presStyleCnt="2" custScaleX="105643">
        <dgm:presLayoutVars>
          <dgm:bulletEnabled val="1"/>
        </dgm:presLayoutVars>
      </dgm:prSet>
      <dgm:spPr/>
    </dgm:pt>
  </dgm:ptLst>
  <dgm:cxnLst>
    <dgm:cxn modelId="{218B7E14-2EA7-4722-B6EB-6A8B3EA83867}" srcId="{0D87BDC8-8EA6-4646-A5A1-A1C07BDDCBDA}" destId="{C3C86DD8-1586-4158-8B19-39309D5A4055}" srcOrd="1" destOrd="0" parTransId="{32F1E02F-2262-4BFC-A1DD-B586249AC6B0}" sibTransId="{8B3FD378-8A91-4FC6-BD62-0E06E16B1C7E}"/>
    <dgm:cxn modelId="{6340B034-6C86-425E-8B51-1CC179960783}" srcId="{0D87BDC8-8EA6-4646-A5A1-A1C07BDDCBDA}" destId="{014DA029-818C-466E-BC7F-9E09C309C3CC}" srcOrd="0" destOrd="0" parTransId="{B4A20354-52AD-45AC-A5B2-5763F8F74E9C}" sibTransId="{139C8F9D-0E2E-4AE4-BA8C-DD4848A13D3E}"/>
    <dgm:cxn modelId="{7733715B-B4A5-4A80-BF92-8AD6A417E46D}" type="presOf" srcId="{2BB930A2-DFDB-4C7E-9F96-438030E66197}" destId="{C77AEC18-781C-4A0E-BFAB-AAAFD28BA6A9}" srcOrd="0" destOrd="0" presId="urn:microsoft.com/office/officeart/2005/8/layout/vList6"/>
    <dgm:cxn modelId="{2EA33841-CDF0-42F9-8A14-5F45229A4D13}" srcId="{C3C86DD8-1586-4158-8B19-39309D5A4055}" destId="{917266DC-6A4D-4B1F-AE7B-A43E79904D10}" srcOrd="0" destOrd="0" parTransId="{30F361FD-71B3-4275-9AE0-FB750A62EA5C}" sibTransId="{E922FBE6-E66D-4A4A-A9B4-8BCEC0CDC145}"/>
    <dgm:cxn modelId="{3958C792-D9BE-40BA-8571-D642D91BEE4F}" srcId="{014DA029-818C-466E-BC7F-9E09C309C3CC}" destId="{2BB930A2-DFDB-4C7E-9F96-438030E66197}" srcOrd="0" destOrd="0" parTransId="{8D9B3302-CDC4-417A-8AE5-4D1ABFDFF2B8}" sibTransId="{E9433111-0EFC-44B4-9A88-E18C716086E1}"/>
    <dgm:cxn modelId="{487DD096-ADE7-4B64-8DCA-8F75E10CB206}" type="presOf" srcId="{917266DC-6A4D-4B1F-AE7B-A43E79904D10}" destId="{46A77185-3534-4406-B370-6567C6489CB4}" srcOrd="0" destOrd="0" presId="urn:microsoft.com/office/officeart/2005/8/layout/vList6"/>
    <dgm:cxn modelId="{8E2612A7-B2FD-471C-BF77-04625982CAB2}" type="presOf" srcId="{0D87BDC8-8EA6-4646-A5A1-A1C07BDDCBDA}" destId="{F0E33478-26CE-43F2-BFE3-5EE5B6DAD14B}" srcOrd="0" destOrd="0" presId="urn:microsoft.com/office/officeart/2005/8/layout/vList6"/>
    <dgm:cxn modelId="{E8D997E5-658F-48D0-BC10-3FB89D9C86DF}" type="presOf" srcId="{C3C86DD8-1586-4158-8B19-39309D5A4055}" destId="{AEB88787-9CBB-43BA-9D43-47998F704A85}" srcOrd="0" destOrd="0" presId="urn:microsoft.com/office/officeart/2005/8/layout/vList6"/>
    <dgm:cxn modelId="{5AF66CF4-7940-4488-A6C0-FE00A56A3CE6}" type="presOf" srcId="{014DA029-818C-466E-BC7F-9E09C309C3CC}" destId="{F163F8BD-BE2D-4860-AE03-3E8999BE26A6}" srcOrd="0" destOrd="0" presId="urn:microsoft.com/office/officeart/2005/8/layout/vList6"/>
    <dgm:cxn modelId="{FAEB3273-4BC0-4220-843F-3A67599B89C7}" type="presParOf" srcId="{F0E33478-26CE-43F2-BFE3-5EE5B6DAD14B}" destId="{D871E547-F508-4CAF-8461-AFCFC8EDF960}" srcOrd="0" destOrd="0" presId="urn:microsoft.com/office/officeart/2005/8/layout/vList6"/>
    <dgm:cxn modelId="{07A53BA5-5622-46EC-A7E1-2B2BB15884FB}" type="presParOf" srcId="{D871E547-F508-4CAF-8461-AFCFC8EDF960}" destId="{F163F8BD-BE2D-4860-AE03-3E8999BE26A6}" srcOrd="0" destOrd="0" presId="urn:microsoft.com/office/officeart/2005/8/layout/vList6"/>
    <dgm:cxn modelId="{E40727B3-7CFD-4F6A-9958-5A66FAF031F1}" type="presParOf" srcId="{D871E547-F508-4CAF-8461-AFCFC8EDF960}" destId="{C77AEC18-781C-4A0E-BFAB-AAAFD28BA6A9}" srcOrd="1" destOrd="0" presId="urn:microsoft.com/office/officeart/2005/8/layout/vList6"/>
    <dgm:cxn modelId="{87783390-C984-4FA6-9158-0C89F9535122}" type="presParOf" srcId="{F0E33478-26CE-43F2-BFE3-5EE5B6DAD14B}" destId="{35AA3A5E-642D-4AE9-BF46-389B2C6C93C0}" srcOrd="1" destOrd="0" presId="urn:microsoft.com/office/officeart/2005/8/layout/vList6"/>
    <dgm:cxn modelId="{4A2268D9-06D1-44B3-85B3-FE4A3DFF2F3C}" type="presParOf" srcId="{F0E33478-26CE-43F2-BFE3-5EE5B6DAD14B}" destId="{81DE6BE7-8602-4E3B-94D2-8BC24100AB24}" srcOrd="2" destOrd="0" presId="urn:microsoft.com/office/officeart/2005/8/layout/vList6"/>
    <dgm:cxn modelId="{06DF3BD5-C673-4C6A-81F4-FBDCD5E6FE42}" type="presParOf" srcId="{81DE6BE7-8602-4E3B-94D2-8BC24100AB24}" destId="{AEB88787-9CBB-43BA-9D43-47998F704A85}" srcOrd="0" destOrd="0" presId="urn:microsoft.com/office/officeart/2005/8/layout/vList6"/>
    <dgm:cxn modelId="{B814E49C-3CB4-4102-A015-FD19EE5971B5}" type="presParOf" srcId="{81DE6BE7-8602-4E3B-94D2-8BC24100AB24}" destId="{46A77185-3534-4406-B370-6567C6489CB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D38DDE5-E9ED-470F-B3BD-84550CC99D7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8C8278C5-4A41-492D-BDDD-198B68570963}">
      <dgm:prSet phldrT="[Texto]" custT="1"/>
      <dgm:spPr>
        <a:solidFill>
          <a:schemeClr val="tx2">
            <a:lumMod val="25000"/>
            <a:lumOff val="75000"/>
          </a:schemeClr>
        </a:solidFill>
        <a:ln>
          <a:solidFill>
            <a:schemeClr val="tx2">
              <a:lumMod val="25000"/>
              <a:lumOff val="75000"/>
            </a:schemeClr>
          </a:solidFill>
        </a:ln>
      </dgm:spPr>
      <dgm:t>
        <a:bodyPr/>
        <a:lstStyle/>
        <a:p>
          <a:pPr algn="just"/>
          <a:r>
            <a:rPr lang="es-MX" sz="2400" dirty="0">
              <a:solidFill>
                <a:schemeClr val="tx1"/>
              </a:solidFill>
            </a:rPr>
            <a:t>Evitar la postura de dormir boca abajo. Es preferible boca arriba o  lateral.</a:t>
          </a:r>
          <a:endParaRPr lang="es-CO" sz="2400" dirty="0">
            <a:solidFill>
              <a:schemeClr val="tx1"/>
            </a:solidFill>
          </a:endParaRPr>
        </a:p>
      </dgm:t>
    </dgm:pt>
    <dgm:pt modelId="{AC2CA7B3-5055-421C-8DF5-2FBCC277DB7C}" type="parTrans" cxnId="{F1062D56-7164-46B8-9FB7-256D7006385C}">
      <dgm:prSet/>
      <dgm:spPr/>
      <dgm:t>
        <a:bodyPr/>
        <a:lstStyle/>
        <a:p>
          <a:endParaRPr lang="es-CO"/>
        </a:p>
      </dgm:t>
    </dgm:pt>
    <dgm:pt modelId="{9631CE05-6914-4B92-AA93-7A349DE38EBE}" type="sibTrans" cxnId="{F1062D56-7164-46B8-9FB7-256D7006385C}">
      <dgm:prSet/>
      <dgm:spPr/>
      <dgm:t>
        <a:bodyPr/>
        <a:lstStyle/>
        <a:p>
          <a:endParaRPr lang="es-CO"/>
        </a:p>
      </dgm:t>
    </dgm:pt>
    <dgm:pt modelId="{60DE02E4-6598-4336-82C4-FBF34980598E}">
      <dgm:prSet phldrT="[Texto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pPr algn="just"/>
          <a:r>
            <a:rPr lang="es-MX" sz="2400" dirty="0">
              <a:solidFill>
                <a:schemeClr val="tx1"/>
              </a:solidFill>
            </a:rPr>
            <a:t>Postura boca arriba: es conveniente mantener una pequeña flexión de rodillas de una almohada fina debajo de estas </a:t>
          </a:r>
          <a:endParaRPr lang="es-CO" sz="2400" dirty="0">
            <a:solidFill>
              <a:schemeClr val="tx1"/>
            </a:solidFill>
          </a:endParaRPr>
        </a:p>
      </dgm:t>
    </dgm:pt>
    <dgm:pt modelId="{F85197EE-3F6C-4CB3-8931-90FCF42983BA}" type="parTrans" cxnId="{C2BBDB24-76F5-4E4A-806E-7BE2B791502B}">
      <dgm:prSet/>
      <dgm:spPr/>
      <dgm:t>
        <a:bodyPr/>
        <a:lstStyle/>
        <a:p>
          <a:endParaRPr lang="es-CO"/>
        </a:p>
      </dgm:t>
    </dgm:pt>
    <dgm:pt modelId="{BE12BB45-671C-41DB-AE45-369DF02891E8}" type="sibTrans" cxnId="{C2BBDB24-76F5-4E4A-806E-7BE2B791502B}">
      <dgm:prSet/>
      <dgm:spPr/>
      <dgm:t>
        <a:bodyPr/>
        <a:lstStyle/>
        <a:p>
          <a:endParaRPr lang="es-CO"/>
        </a:p>
      </dgm:t>
    </dgm:pt>
    <dgm:pt modelId="{B229E814-A4B6-452B-A2B5-198021052EA6}">
      <dgm:prSet phldrT="[Texto]" custT="1"/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pPr algn="just"/>
          <a:r>
            <a:rPr lang="es-MX" sz="2400" dirty="0">
              <a:solidFill>
                <a:schemeClr val="tx1"/>
              </a:solidFill>
            </a:rPr>
            <a:t>Postura lateral:  es recomendable ubicar una almohada entre ambas piernas </a:t>
          </a:r>
          <a:endParaRPr lang="es-CO" sz="2400" dirty="0">
            <a:solidFill>
              <a:schemeClr val="tx1"/>
            </a:solidFill>
          </a:endParaRPr>
        </a:p>
      </dgm:t>
    </dgm:pt>
    <dgm:pt modelId="{56BCBE69-FA15-4C68-8782-AC562571421A}" type="parTrans" cxnId="{1D3614D7-29DF-4AC7-B8A0-C0F05F119A1D}">
      <dgm:prSet/>
      <dgm:spPr/>
      <dgm:t>
        <a:bodyPr/>
        <a:lstStyle/>
        <a:p>
          <a:endParaRPr lang="es-CO"/>
        </a:p>
      </dgm:t>
    </dgm:pt>
    <dgm:pt modelId="{73E1DC44-FC1F-4289-A192-15DD3402FA12}" type="sibTrans" cxnId="{1D3614D7-29DF-4AC7-B8A0-C0F05F119A1D}">
      <dgm:prSet/>
      <dgm:spPr/>
      <dgm:t>
        <a:bodyPr/>
        <a:lstStyle/>
        <a:p>
          <a:endParaRPr lang="es-CO"/>
        </a:p>
      </dgm:t>
    </dgm:pt>
    <dgm:pt modelId="{9F63046B-5E35-4C53-9387-0C5B85F17AC7}" type="pres">
      <dgm:prSet presAssocID="{1D38DDE5-E9ED-470F-B3BD-84550CC99D72}" presName="linear" presStyleCnt="0">
        <dgm:presLayoutVars>
          <dgm:dir/>
          <dgm:animLvl val="lvl"/>
          <dgm:resizeHandles val="exact"/>
        </dgm:presLayoutVars>
      </dgm:prSet>
      <dgm:spPr/>
    </dgm:pt>
    <dgm:pt modelId="{FF40B512-3777-4735-AEB4-F025423555EC}" type="pres">
      <dgm:prSet presAssocID="{8C8278C5-4A41-492D-BDDD-198B68570963}" presName="parentLin" presStyleCnt="0"/>
      <dgm:spPr/>
    </dgm:pt>
    <dgm:pt modelId="{78E7C11C-5C88-4D43-908A-587D477BBF56}" type="pres">
      <dgm:prSet presAssocID="{8C8278C5-4A41-492D-BDDD-198B68570963}" presName="parentLeftMargin" presStyleLbl="node1" presStyleIdx="0" presStyleCnt="3"/>
      <dgm:spPr/>
    </dgm:pt>
    <dgm:pt modelId="{B5831775-6733-4D76-B1BF-39F45ECD19F7}" type="pres">
      <dgm:prSet presAssocID="{8C8278C5-4A41-492D-BDDD-198B68570963}" presName="parentText" presStyleLbl="node1" presStyleIdx="0" presStyleCnt="3" custScaleY="152059">
        <dgm:presLayoutVars>
          <dgm:chMax val="0"/>
          <dgm:bulletEnabled val="1"/>
        </dgm:presLayoutVars>
      </dgm:prSet>
      <dgm:spPr/>
    </dgm:pt>
    <dgm:pt modelId="{3BA98977-06EA-48E1-BB86-C89F7D1EFC59}" type="pres">
      <dgm:prSet presAssocID="{8C8278C5-4A41-492D-BDDD-198B68570963}" presName="negativeSpace" presStyleCnt="0"/>
      <dgm:spPr/>
    </dgm:pt>
    <dgm:pt modelId="{A0D74CDD-1211-4BB4-B827-313AE72D214B}" type="pres">
      <dgm:prSet presAssocID="{8C8278C5-4A41-492D-BDDD-198B68570963}" presName="childText" presStyleLbl="conFgAcc1" presStyleIdx="0" presStyleCnt="3">
        <dgm:presLayoutVars>
          <dgm:bulletEnabled val="1"/>
        </dgm:presLayoutVars>
      </dgm:prSet>
      <dgm:spPr/>
    </dgm:pt>
    <dgm:pt modelId="{75062417-DEC2-4DF8-B933-9258A0F6D459}" type="pres">
      <dgm:prSet presAssocID="{9631CE05-6914-4B92-AA93-7A349DE38EBE}" presName="spaceBetweenRectangles" presStyleCnt="0"/>
      <dgm:spPr/>
    </dgm:pt>
    <dgm:pt modelId="{5B7BBC00-8711-476A-83DB-D4CFE9744F92}" type="pres">
      <dgm:prSet presAssocID="{60DE02E4-6598-4336-82C4-FBF34980598E}" presName="parentLin" presStyleCnt="0"/>
      <dgm:spPr/>
    </dgm:pt>
    <dgm:pt modelId="{EF30523A-6178-4304-A45F-5098E8C8EB7E}" type="pres">
      <dgm:prSet presAssocID="{60DE02E4-6598-4336-82C4-FBF34980598E}" presName="parentLeftMargin" presStyleLbl="node1" presStyleIdx="0" presStyleCnt="3"/>
      <dgm:spPr/>
    </dgm:pt>
    <dgm:pt modelId="{C743E0EE-09EA-46DB-B56B-ECBF5E7976DC}" type="pres">
      <dgm:prSet presAssocID="{60DE02E4-6598-4336-82C4-FBF34980598E}" presName="parentText" presStyleLbl="node1" presStyleIdx="1" presStyleCnt="3" custScaleY="148745">
        <dgm:presLayoutVars>
          <dgm:chMax val="0"/>
          <dgm:bulletEnabled val="1"/>
        </dgm:presLayoutVars>
      </dgm:prSet>
      <dgm:spPr/>
    </dgm:pt>
    <dgm:pt modelId="{5C03EBA9-4B84-4F2F-BD3D-2CC7223C3424}" type="pres">
      <dgm:prSet presAssocID="{60DE02E4-6598-4336-82C4-FBF34980598E}" presName="negativeSpace" presStyleCnt="0"/>
      <dgm:spPr/>
    </dgm:pt>
    <dgm:pt modelId="{558A98EC-1476-4AD0-9012-1E520A35C366}" type="pres">
      <dgm:prSet presAssocID="{60DE02E4-6598-4336-82C4-FBF34980598E}" presName="childText" presStyleLbl="conFgAcc1" presStyleIdx="1" presStyleCnt="3">
        <dgm:presLayoutVars>
          <dgm:bulletEnabled val="1"/>
        </dgm:presLayoutVars>
      </dgm:prSet>
      <dgm:spPr>
        <a:ln>
          <a:solidFill>
            <a:schemeClr val="accent5">
              <a:lumMod val="60000"/>
              <a:lumOff val="40000"/>
            </a:schemeClr>
          </a:solidFill>
        </a:ln>
      </dgm:spPr>
    </dgm:pt>
    <dgm:pt modelId="{0DEFF432-1406-41BB-AC4A-CD4EF50121D5}" type="pres">
      <dgm:prSet presAssocID="{BE12BB45-671C-41DB-AE45-369DF02891E8}" presName="spaceBetweenRectangles" presStyleCnt="0"/>
      <dgm:spPr/>
    </dgm:pt>
    <dgm:pt modelId="{D3EE2FA4-3A68-4854-8E74-A30DAAB7D7E2}" type="pres">
      <dgm:prSet presAssocID="{B229E814-A4B6-452B-A2B5-198021052EA6}" presName="parentLin" presStyleCnt="0"/>
      <dgm:spPr/>
    </dgm:pt>
    <dgm:pt modelId="{E4DFA813-E66C-4C6A-82C1-3E893695C70D}" type="pres">
      <dgm:prSet presAssocID="{B229E814-A4B6-452B-A2B5-198021052EA6}" presName="parentLeftMargin" presStyleLbl="node1" presStyleIdx="1" presStyleCnt="3"/>
      <dgm:spPr/>
    </dgm:pt>
    <dgm:pt modelId="{BA377EA0-B4B2-40ED-AADA-6559D80EF9FF}" type="pres">
      <dgm:prSet presAssocID="{B229E814-A4B6-452B-A2B5-198021052EA6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575AD3D8-9B18-4C98-98B8-34B0B4DF779C}" type="pres">
      <dgm:prSet presAssocID="{B229E814-A4B6-452B-A2B5-198021052EA6}" presName="negativeSpace" presStyleCnt="0"/>
      <dgm:spPr/>
    </dgm:pt>
    <dgm:pt modelId="{0580982B-BFA1-45C6-8B9F-B260506BDE98}" type="pres">
      <dgm:prSet presAssocID="{B229E814-A4B6-452B-A2B5-198021052EA6}" presName="childText" presStyleLbl="conFgAcc1" presStyleIdx="2" presStyleCnt="3">
        <dgm:presLayoutVars>
          <dgm:bulletEnabled val="1"/>
        </dgm:presLayoutVars>
      </dgm:prSet>
      <dgm:spPr>
        <a:ln>
          <a:solidFill>
            <a:schemeClr val="accent3">
              <a:lumMod val="40000"/>
              <a:lumOff val="60000"/>
            </a:schemeClr>
          </a:solidFill>
        </a:ln>
      </dgm:spPr>
    </dgm:pt>
  </dgm:ptLst>
  <dgm:cxnLst>
    <dgm:cxn modelId="{57064114-692A-4E9E-9A3E-E8604C339ED0}" type="presOf" srcId="{60DE02E4-6598-4336-82C4-FBF34980598E}" destId="{C743E0EE-09EA-46DB-B56B-ECBF5E7976DC}" srcOrd="1" destOrd="0" presId="urn:microsoft.com/office/officeart/2005/8/layout/list1"/>
    <dgm:cxn modelId="{C2BBDB24-76F5-4E4A-806E-7BE2B791502B}" srcId="{1D38DDE5-E9ED-470F-B3BD-84550CC99D72}" destId="{60DE02E4-6598-4336-82C4-FBF34980598E}" srcOrd="1" destOrd="0" parTransId="{F85197EE-3F6C-4CB3-8931-90FCF42983BA}" sibTransId="{BE12BB45-671C-41DB-AE45-369DF02891E8}"/>
    <dgm:cxn modelId="{EB40332B-6D91-4B6E-84F1-CD671199BC19}" type="presOf" srcId="{60DE02E4-6598-4336-82C4-FBF34980598E}" destId="{EF30523A-6178-4304-A45F-5098E8C8EB7E}" srcOrd="0" destOrd="0" presId="urn:microsoft.com/office/officeart/2005/8/layout/list1"/>
    <dgm:cxn modelId="{7F0C7240-8E1F-49BA-B668-B1A389BFD3C6}" type="presOf" srcId="{B229E814-A4B6-452B-A2B5-198021052EA6}" destId="{E4DFA813-E66C-4C6A-82C1-3E893695C70D}" srcOrd="0" destOrd="0" presId="urn:microsoft.com/office/officeart/2005/8/layout/list1"/>
    <dgm:cxn modelId="{B4EA1E5B-BB50-4A7A-8873-7DF6C41D4F86}" type="presOf" srcId="{8C8278C5-4A41-492D-BDDD-198B68570963}" destId="{78E7C11C-5C88-4D43-908A-587D477BBF56}" srcOrd="0" destOrd="0" presId="urn:microsoft.com/office/officeart/2005/8/layout/list1"/>
    <dgm:cxn modelId="{F1062D56-7164-46B8-9FB7-256D7006385C}" srcId="{1D38DDE5-E9ED-470F-B3BD-84550CC99D72}" destId="{8C8278C5-4A41-492D-BDDD-198B68570963}" srcOrd="0" destOrd="0" parTransId="{AC2CA7B3-5055-421C-8DF5-2FBCC277DB7C}" sibTransId="{9631CE05-6914-4B92-AA93-7A349DE38EBE}"/>
    <dgm:cxn modelId="{1D3614D7-29DF-4AC7-B8A0-C0F05F119A1D}" srcId="{1D38DDE5-E9ED-470F-B3BD-84550CC99D72}" destId="{B229E814-A4B6-452B-A2B5-198021052EA6}" srcOrd="2" destOrd="0" parTransId="{56BCBE69-FA15-4C68-8782-AC562571421A}" sibTransId="{73E1DC44-FC1F-4289-A192-15DD3402FA12}"/>
    <dgm:cxn modelId="{F33BDED9-0C92-4655-AA2C-99713B2F23FB}" type="presOf" srcId="{8C8278C5-4A41-492D-BDDD-198B68570963}" destId="{B5831775-6733-4D76-B1BF-39F45ECD19F7}" srcOrd="1" destOrd="0" presId="urn:microsoft.com/office/officeart/2005/8/layout/list1"/>
    <dgm:cxn modelId="{D14C4BF4-D9B7-49D3-BEB5-20EE5821E593}" type="presOf" srcId="{B229E814-A4B6-452B-A2B5-198021052EA6}" destId="{BA377EA0-B4B2-40ED-AADA-6559D80EF9FF}" srcOrd="1" destOrd="0" presId="urn:microsoft.com/office/officeart/2005/8/layout/list1"/>
    <dgm:cxn modelId="{4A6BD7FD-5EBE-4BE1-9B77-705F789811E6}" type="presOf" srcId="{1D38DDE5-E9ED-470F-B3BD-84550CC99D72}" destId="{9F63046B-5E35-4C53-9387-0C5B85F17AC7}" srcOrd="0" destOrd="0" presId="urn:microsoft.com/office/officeart/2005/8/layout/list1"/>
    <dgm:cxn modelId="{C2E70740-3078-4455-B6F6-2786439A3831}" type="presParOf" srcId="{9F63046B-5E35-4C53-9387-0C5B85F17AC7}" destId="{FF40B512-3777-4735-AEB4-F025423555EC}" srcOrd="0" destOrd="0" presId="urn:microsoft.com/office/officeart/2005/8/layout/list1"/>
    <dgm:cxn modelId="{10D5537D-BFEA-4CC9-A16D-1F63196A1D7A}" type="presParOf" srcId="{FF40B512-3777-4735-AEB4-F025423555EC}" destId="{78E7C11C-5C88-4D43-908A-587D477BBF56}" srcOrd="0" destOrd="0" presId="urn:microsoft.com/office/officeart/2005/8/layout/list1"/>
    <dgm:cxn modelId="{DABA1C5A-0356-4146-998A-B6017D74824F}" type="presParOf" srcId="{FF40B512-3777-4735-AEB4-F025423555EC}" destId="{B5831775-6733-4D76-B1BF-39F45ECD19F7}" srcOrd="1" destOrd="0" presId="urn:microsoft.com/office/officeart/2005/8/layout/list1"/>
    <dgm:cxn modelId="{6813FAF0-0194-43C3-85D6-D9FBDE1983B9}" type="presParOf" srcId="{9F63046B-5E35-4C53-9387-0C5B85F17AC7}" destId="{3BA98977-06EA-48E1-BB86-C89F7D1EFC59}" srcOrd="1" destOrd="0" presId="urn:microsoft.com/office/officeart/2005/8/layout/list1"/>
    <dgm:cxn modelId="{7EC8A932-5082-4965-A747-8C4922CED878}" type="presParOf" srcId="{9F63046B-5E35-4C53-9387-0C5B85F17AC7}" destId="{A0D74CDD-1211-4BB4-B827-313AE72D214B}" srcOrd="2" destOrd="0" presId="urn:microsoft.com/office/officeart/2005/8/layout/list1"/>
    <dgm:cxn modelId="{147E1872-9CEE-49F6-BA5E-9002836F39E3}" type="presParOf" srcId="{9F63046B-5E35-4C53-9387-0C5B85F17AC7}" destId="{75062417-DEC2-4DF8-B933-9258A0F6D459}" srcOrd="3" destOrd="0" presId="urn:microsoft.com/office/officeart/2005/8/layout/list1"/>
    <dgm:cxn modelId="{1EF3FF75-7D6C-47B5-AE05-EF19BDDFF4D0}" type="presParOf" srcId="{9F63046B-5E35-4C53-9387-0C5B85F17AC7}" destId="{5B7BBC00-8711-476A-83DB-D4CFE9744F92}" srcOrd="4" destOrd="0" presId="urn:microsoft.com/office/officeart/2005/8/layout/list1"/>
    <dgm:cxn modelId="{D0A06471-42AA-4E92-A00E-C9F1A8BA479C}" type="presParOf" srcId="{5B7BBC00-8711-476A-83DB-D4CFE9744F92}" destId="{EF30523A-6178-4304-A45F-5098E8C8EB7E}" srcOrd="0" destOrd="0" presId="urn:microsoft.com/office/officeart/2005/8/layout/list1"/>
    <dgm:cxn modelId="{1CE4C2BB-DE66-4C23-BE07-11AFDF50FED6}" type="presParOf" srcId="{5B7BBC00-8711-476A-83DB-D4CFE9744F92}" destId="{C743E0EE-09EA-46DB-B56B-ECBF5E7976DC}" srcOrd="1" destOrd="0" presId="urn:microsoft.com/office/officeart/2005/8/layout/list1"/>
    <dgm:cxn modelId="{1AB438EF-B643-4F42-B3D7-EE5DF84E07D2}" type="presParOf" srcId="{9F63046B-5E35-4C53-9387-0C5B85F17AC7}" destId="{5C03EBA9-4B84-4F2F-BD3D-2CC7223C3424}" srcOrd="5" destOrd="0" presId="urn:microsoft.com/office/officeart/2005/8/layout/list1"/>
    <dgm:cxn modelId="{59B6CB02-D03D-4102-900B-9B135A7678AE}" type="presParOf" srcId="{9F63046B-5E35-4C53-9387-0C5B85F17AC7}" destId="{558A98EC-1476-4AD0-9012-1E520A35C366}" srcOrd="6" destOrd="0" presId="urn:microsoft.com/office/officeart/2005/8/layout/list1"/>
    <dgm:cxn modelId="{A3C42FAC-4E8F-42C8-8E9E-17DE38FD745D}" type="presParOf" srcId="{9F63046B-5E35-4C53-9387-0C5B85F17AC7}" destId="{0DEFF432-1406-41BB-AC4A-CD4EF50121D5}" srcOrd="7" destOrd="0" presId="urn:microsoft.com/office/officeart/2005/8/layout/list1"/>
    <dgm:cxn modelId="{06B9D6CC-86F4-4EC0-8012-5B325C0A26F6}" type="presParOf" srcId="{9F63046B-5E35-4C53-9387-0C5B85F17AC7}" destId="{D3EE2FA4-3A68-4854-8E74-A30DAAB7D7E2}" srcOrd="8" destOrd="0" presId="urn:microsoft.com/office/officeart/2005/8/layout/list1"/>
    <dgm:cxn modelId="{D1E6B3EA-BCD0-4664-8EA5-32A82B86BCF5}" type="presParOf" srcId="{D3EE2FA4-3A68-4854-8E74-A30DAAB7D7E2}" destId="{E4DFA813-E66C-4C6A-82C1-3E893695C70D}" srcOrd="0" destOrd="0" presId="urn:microsoft.com/office/officeart/2005/8/layout/list1"/>
    <dgm:cxn modelId="{EF1EA0F3-C903-4E94-A894-D78B3EA87C8D}" type="presParOf" srcId="{D3EE2FA4-3A68-4854-8E74-A30DAAB7D7E2}" destId="{BA377EA0-B4B2-40ED-AADA-6559D80EF9FF}" srcOrd="1" destOrd="0" presId="urn:microsoft.com/office/officeart/2005/8/layout/list1"/>
    <dgm:cxn modelId="{BEA660DA-69F8-40D7-8159-278589D6FBAB}" type="presParOf" srcId="{9F63046B-5E35-4C53-9387-0C5B85F17AC7}" destId="{575AD3D8-9B18-4C98-98B8-34B0B4DF779C}" srcOrd="9" destOrd="0" presId="urn:microsoft.com/office/officeart/2005/8/layout/list1"/>
    <dgm:cxn modelId="{DC030EA7-E09C-4A0B-8269-D9A20526378D}" type="presParOf" srcId="{9F63046B-5E35-4C53-9387-0C5B85F17AC7}" destId="{0580982B-BFA1-45C6-8B9F-B260506BDE9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D38DDE5-E9ED-470F-B3BD-84550CC99D7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8C8278C5-4A41-492D-BDDD-198B68570963}">
      <dgm:prSet phldrT="[Texto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pPr algn="just"/>
          <a:r>
            <a:rPr lang="es-MX" sz="2400" dirty="0">
              <a:solidFill>
                <a:schemeClr val="tx1"/>
              </a:solidFill>
            </a:rPr>
            <a:t>Si se despierta boca arriba, primero se debe pasar a una posición lateral, y desde esa posición, se sacan las piernas por fuera de la cama y se levanta con ayuda de los dos brazos apoyados en el colchón.</a:t>
          </a:r>
          <a:endParaRPr lang="es-CO" sz="2400" dirty="0">
            <a:solidFill>
              <a:schemeClr val="tx1"/>
            </a:solidFill>
          </a:endParaRPr>
        </a:p>
      </dgm:t>
    </dgm:pt>
    <dgm:pt modelId="{AC2CA7B3-5055-421C-8DF5-2FBCC277DB7C}" type="parTrans" cxnId="{F1062D56-7164-46B8-9FB7-256D7006385C}">
      <dgm:prSet/>
      <dgm:spPr/>
      <dgm:t>
        <a:bodyPr/>
        <a:lstStyle/>
        <a:p>
          <a:endParaRPr lang="es-CO"/>
        </a:p>
      </dgm:t>
    </dgm:pt>
    <dgm:pt modelId="{9631CE05-6914-4B92-AA93-7A349DE38EBE}" type="sibTrans" cxnId="{F1062D56-7164-46B8-9FB7-256D7006385C}">
      <dgm:prSet/>
      <dgm:spPr/>
      <dgm:t>
        <a:bodyPr/>
        <a:lstStyle/>
        <a:p>
          <a:endParaRPr lang="es-CO"/>
        </a:p>
      </dgm:t>
    </dgm:pt>
    <dgm:pt modelId="{B229E814-A4B6-452B-A2B5-198021052EA6}">
      <dgm:prSet phldrT="[Texto]"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pPr algn="just"/>
          <a:r>
            <a:rPr lang="es-MX" sz="2400" dirty="0">
              <a:solidFill>
                <a:schemeClr val="tx1"/>
              </a:solidFill>
            </a:rPr>
            <a:t>Evitar levantarse desde la posición boca arriba, ya que esto puede producir a largo plazo molestias a nivel lumbar.</a:t>
          </a:r>
          <a:endParaRPr lang="es-CO" sz="2400" dirty="0">
            <a:solidFill>
              <a:schemeClr val="tx1"/>
            </a:solidFill>
          </a:endParaRPr>
        </a:p>
      </dgm:t>
    </dgm:pt>
    <dgm:pt modelId="{56BCBE69-FA15-4C68-8782-AC562571421A}" type="parTrans" cxnId="{1D3614D7-29DF-4AC7-B8A0-C0F05F119A1D}">
      <dgm:prSet/>
      <dgm:spPr/>
      <dgm:t>
        <a:bodyPr/>
        <a:lstStyle/>
        <a:p>
          <a:endParaRPr lang="es-CO"/>
        </a:p>
      </dgm:t>
    </dgm:pt>
    <dgm:pt modelId="{73E1DC44-FC1F-4289-A192-15DD3402FA12}" type="sibTrans" cxnId="{1D3614D7-29DF-4AC7-B8A0-C0F05F119A1D}">
      <dgm:prSet/>
      <dgm:spPr/>
      <dgm:t>
        <a:bodyPr/>
        <a:lstStyle/>
        <a:p>
          <a:endParaRPr lang="es-CO"/>
        </a:p>
      </dgm:t>
    </dgm:pt>
    <dgm:pt modelId="{9F63046B-5E35-4C53-9387-0C5B85F17AC7}" type="pres">
      <dgm:prSet presAssocID="{1D38DDE5-E9ED-470F-B3BD-84550CC99D72}" presName="linear" presStyleCnt="0">
        <dgm:presLayoutVars>
          <dgm:dir/>
          <dgm:animLvl val="lvl"/>
          <dgm:resizeHandles val="exact"/>
        </dgm:presLayoutVars>
      </dgm:prSet>
      <dgm:spPr/>
    </dgm:pt>
    <dgm:pt modelId="{FF40B512-3777-4735-AEB4-F025423555EC}" type="pres">
      <dgm:prSet presAssocID="{8C8278C5-4A41-492D-BDDD-198B68570963}" presName="parentLin" presStyleCnt="0"/>
      <dgm:spPr/>
    </dgm:pt>
    <dgm:pt modelId="{78E7C11C-5C88-4D43-908A-587D477BBF56}" type="pres">
      <dgm:prSet presAssocID="{8C8278C5-4A41-492D-BDDD-198B68570963}" presName="parentLeftMargin" presStyleLbl="node1" presStyleIdx="0" presStyleCnt="2"/>
      <dgm:spPr/>
    </dgm:pt>
    <dgm:pt modelId="{B5831775-6733-4D76-B1BF-39F45ECD19F7}" type="pres">
      <dgm:prSet presAssocID="{8C8278C5-4A41-492D-BDDD-198B68570963}" presName="parentText" presStyleLbl="node1" presStyleIdx="0" presStyleCnt="2" custScaleY="152059" custLinFactNeighborY="1694">
        <dgm:presLayoutVars>
          <dgm:chMax val="0"/>
          <dgm:bulletEnabled val="1"/>
        </dgm:presLayoutVars>
      </dgm:prSet>
      <dgm:spPr/>
    </dgm:pt>
    <dgm:pt modelId="{3BA98977-06EA-48E1-BB86-C89F7D1EFC59}" type="pres">
      <dgm:prSet presAssocID="{8C8278C5-4A41-492D-BDDD-198B68570963}" presName="negativeSpace" presStyleCnt="0"/>
      <dgm:spPr/>
    </dgm:pt>
    <dgm:pt modelId="{A0D74CDD-1211-4BB4-B827-313AE72D214B}" type="pres">
      <dgm:prSet presAssocID="{8C8278C5-4A41-492D-BDDD-198B68570963}" presName="childText" presStyleLbl="conFgAcc1" presStyleIdx="0" presStyleCnt="2">
        <dgm:presLayoutVars>
          <dgm:bulletEnabled val="1"/>
        </dgm:presLayoutVars>
      </dgm:prSet>
      <dgm:spPr/>
    </dgm:pt>
    <dgm:pt modelId="{75062417-DEC2-4DF8-B933-9258A0F6D459}" type="pres">
      <dgm:prSet presAssocID="{9631CE05-6914-4B92-AA93-7A349DE38EBE}" presName="spaceBetweenRectangles" presStyleCnt="0"/>
      <dgm:spPr/>
    </dgm:pt>
    <dgm:pt modelId="{D3EE2FA4-3A68-4854-8E74-A30DAAB7D7E2}" type="pres">
      <dgm:prSet presAssocID="{B229E814-A4B6-452B-A2B5-198021052EA6}" presName="parentLin" presStyleCnt="0"/>
      <dgm:spPr/>
    </dgm:pt>
    <dgm:pt modelId="{E4DFA813-E66C-4C6A-82C1-3E893695C70D}" type="pres">
      <dgm:prSet presAssocID="{B229E814-A4B6-452B-A2B5-198021052EA6}" presName="parentLeftMargin" presStyleLbl="node1" presStyleIdx="0" presStyleCnt="2"/>
      <dgm:spPr/>
    </dgm:pt>
    <dgm:pt modelId="{BA377EA0-B4B2-40ED-AADA-6559D80EF9FF}" type="pres">
      <dgm:prSet presAssocID="{B229E814-A4B6-452B-A2B5-198021052EA6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75AD3D8-9B18-4C98-98B8-34B0B4DF779C}" type="pres">
      <dgm:prSet presAssocID="{B229E814-A4B6-452B-A2B5-198021052EA6}" presName="negativeSpace" presStyleCnt="0"/>
      <dgm:spPr/>
    </dgm:pt>
    <dgm:pt modelId="{0580982B-BFA1-45C6-8B9F-B260506BDE98}" type="pres">
      <dgm:prSet presAssocID="{B229E814-A4B6-452B-A2B5-198021052EA6}" presName="childText" presStyleLbl="conFgAcc1" presStyleIdx="1" presStyleCnt="2">
        <dgm:presLayoutVars>
          <dgm:bulletEnabled val="1"/>
        </dgm:presLayoutVars>
      </dgm:prSet>
      <dgm:spPr>
        <a:ln>
          <a:solidFill>
            <a:schemeClr val="accent5">
              <a:lumMod val="40000"/>
              <a:lumOff val="60000"/>
            </a:schemeClr>
          </a:solidFill>
        </a:ln>
      </dgm:spPr>
    </dgm:pt>
  </dgm:ptLst>
  <dgm:cxnLst>
    <dgm:cxn modelId="{7F0C7240-8E1F-49BA-B668-B1A389BFD3C6}" type="presOf" srcId="{B229E814-A4B6-452B-A2B5-198021052EA6}" destId="{E4DFA813-E66C-4C6A-82C1-3E893695C70D}" srcOrd="0" destOrd="0" presId="urn:microsoft.com/office/officeart/2005/8/layout/list1"/>
    <dgm:cxn modelId="{B4EA1E5B-BB50-4A7A-8873-7DF6C41D4F86}" type="presOf" srcId="{8C8278C5-4A41-492D-BDDD-198B68570963}" destId="{78E7C11C-5C88-4D43-908A-587D477BBF56}" srcOrd="0" destOrd="0" presId="urn:microsoft.com/office/officeart/2005/8/layout/list1"/>
    <dgm:cxn modelId="{F1062D56-7164-46B8-9FB7-256D7006385C}" srcId="{1D38DDE5-E9ED-470F-B3BD-84550CC99D72}" destId="{8C8278C5-4A41-492D-BDDD-198B68570963}" srcOrd="0" destOrd="0" parTransId="{AC2CA7B3-5055-421C-8DF5-2FBCC277DB7C}" sibTransId="{9631CE05-6914-4B92-AA93-7A349DE38EBE}"/>
    <dgm:cxn modelId="{1D3614D7-29DF-4AC7-B8A0-C0F05F119A1D}" srcId="{1D38DDE5-E9ED-470F-B3BD-84550CC99D72}" destId="{B229E814-A4B6-452B-A2B5-198021052EA6}" srcOrd="1" destOrd="0" parTransId="{56BCBE69-FA15-4C68-8782-AC562571421A}" sibTransId="{73E1DC44-FC1F-4289-A192-15DD3402FA12}"/>
    <dgm:cxn modelId="{F33BDED9-0C92-4655-AA2C-99713B2F23FB}" type="presOf" srcId="{8C8278C5-4A41-492D-BDDD-198B68570963}" destId="{B5831775-6733-4D76-B1BF-39F45ECD19F7}" srcOrd="1" destOrd="0" presId="urn:microsoft.com/office/officeart/2005/8/layout/list1"/>
    <dgm:cxn modelId="{D14C4BF4-D9B7-49D3-BEB5-20EE5821E593}" type="presOf" srcId="{B229E814-A4B6-452B-A2B5-198021052EA6}" destId="{BA377EA0-B4B2-40ED-AADA-6559D80EF9FF}" srcOrd="1" destOrd="0" presId="urn:microsoft.com/office/officeart/2005/8/layout/list1"/>
    <dgm:cxn modelId="{4A6BD7FD-5EBE-4BE1-9B77-705F789811E6}" type="presOf" srcId="{1D38DDE5-E9ED-470F-B3BD-84550CC99D72}" destId="{9F63046B-5E35-4C53-9387-0C5B85F17AC7}" srcOrd="0" destOrd="0" presId="urn:microsoft.com/office/officeart/2005/8/layout/list1"/>
    <dgm:cxn modelId="{C2E70740-3078-4455-B6F6-2786439A3831}" type="presParOf" srcId="{9F63046B-5E35-4C53-9387-0C5B85F17AC7}" destId="{FF40B512-3777-4735-AEB4-F025423555EC}" srcOrd="0" destOrd="0" presId="urn:microsoft.com/office/officeart/2005/8/layout/list1"/>
    <dgm:cxn modelId="{10D5537D-BFEA-4CC9-A16D-1F63196A1D7A}" type="presParOf" srcId="{FF40B512-3777-4735-AEB4-F025423555EC}" destId="{78E7C11C-5C88-4D43-908A-587D477BBF56}" srcOrd="0" destOrd="0" presId="urn:microsoft.com/office/officeart/2005/8/layout/list1"/>
    <dgm:cxn modelId="{DABA1C5A-0356-4146-998A-B6017D74824F}" type="presParOf" srcId="{FF40B512-3777-4735-AEB4-F025423555EC}" destId="{B5831775-6733-4D76-B1BF-39F45ECD19F7}" srcOrd="1" destOrd="0" presId="urn:microsoft.com/office/officeart/2005/8/layout/list1"/>
    <dgm:cxn modelId="{6813FAF0-0194-43C3-85D6-D9FBDE1983B9}" type="presParOf" srcId="{9F63046B-5E35-4C53-9387-0C5B85F17AC7}" destId="{3BA98977-06EA-48E1-BB86-C89F7D1EFC59}" srcOrd="1" destOrd="0" presId="urn:microsoft.com/office/officeart/2005/8/layout/list1"/>
    <dgm:cxn modelId="{7EC8A932-5082-4965-A747-8C4922CED878}" type="presParOf" srcId="{9F63046B-5E35-4C53-9387-0C5B85F17AC7}" destId="{A0D74CDD-1211-4BB4-B827-313AE72D214B}" srcOrd="2" destOrd="0" presId="urn:microsoft.com/office/officeart/2005/8/layout/list1"/>
    <dgm:cxn modelId="{147E1872-9CEE-49F6-BA5E-9002836F39E3}" type="presParOf" srcId="{9F63046B-5E35-4C53-9387-0C5B85F17AC7}" destId="{75062417-DEC2-4DF8-B933-9258A0F6D459}" srcOrd="3" destOrd="0" presId="urn:microsoft.com/office/officeart/2005/8/layout/list1"/>
    <dgm:cxn modelId="{06B9D6CC-86F4-4EC0-8012-5B325C0A26F6}" type="presParOf" srcId="{9F63046B-5E35-4C53-9387-0C5B85F17AC7}" destId="{D3EE2FA4-3A68-4854-8E74-A30DAAB7D7E2}" srcOrd="4" destOrd="0" presId="urn:microsoft.com/office/officeart/2005/8/layout/list1"/>
    <dgm:cxn modelId="{D1E6B3EA-BCD0-4664-8EA5-32A82B86BCF5}" type="presParOf" srcId="{D3EE2FA4-3A68-4854-8E74-A30DAAB7D7E2}" destId="{E4DFA813-E66C-4C6A-82C1-3E893695C70D}" srcOrd="0" destOrd="0" presId="urn:microsoft.com/office/officeart/2005/8/layout/list1"/>
    <dgm:cxn modelId="{EF1EA0F3-C903-4E94-A894-D78B3EA87C8D}" type="presParOf" srcId="{D3EE2FA4-3A68-4854-8E74-A30DAAB7D7E2}" destId="{BA377EA0-B4B2-40ED-AADA-6559D80EF9FF}" srcOrd="1" destOrd="0" presId="urn:microsoft.com/office/officeart/2005/8/layout/list1"/>
    <dgm:cxn modelId="{BEA660DA-69F8-40D7-8159-278589D6FBAB}" type="presParOf" srcId="{9F63046B-5E35-4C53-9387-0C5B85F17AC7}" destId="{575AD3D8-9B18-4C98-98B8-34B0B4DF779C}" srcOrd="5" destOrd="0" presId="urn:microsoft.com/office/officeart/2005/8/layout/list1"/>
    <dgm:cxn modelId="{DC030EA7-E09C-4A0B-8269-D9A20526378D}" type="presParOf" srcId="{9F63046B-5E35-4C53-9387-0C5B85F17AC7}" destId="{0580982B-BFA1-45C6-8B9F-B260506BDE9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6EDC3E1-59DA-41F1-A093-D6DAEF0E0FAF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70D47B9A-AA70-4081-A73B-337282732B5D}">
      <dgm:prSet phldrT="[Texto]"/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Altura </a:t>
          </a:r>
          <a:endParaRPr lang="es-CO" dirty="0">
            <a:solidFill>
              <a:schemeClr val="tx1"/>
            </a:solidFill>
          </a:endParaRPr>
        </a:p>
      </dgm:t>
    </dgm:pt>
    <dgm:pt modelId="{7E3131D7-36C9-4220-80E0-53F168CE1CC9}" type="parTrans" cxnId="{C542B69B-1C31-4A21-BF08-844815FEDB5B}">
      <dgm:prSet/>
      <dgm:spPr/>
      <dgm:t>
        <a:bodyPr/>
        <a:lstStyle/>
        <a:p>
          <a:endParaRPr lang="es-CO"/>
        </a:p>
      </dgm:t>
    </dgm:pt>
    <dgm:pt modelId="{07957917-5386-496E-9D6D-5F7FFE989994}" type="sibTrans" cxnId="{C542B69B-1C31-4A21-BF08-844815FEDB5B}">
      <dgm:prSet/>
      <dgm:spPr/>
      <dgm:t>
        <a:bodyPr/>
        <a:lstStyle/>
        <a:p>
          <a:endParaRPr lang="es-CO"/>
        </a:p>
      </dgm:t>
    </dgm:pt>
    <dgm:pt modelId="{66C30BB5-CCE3-4790-B46F-4AF1171ECFF8}">
      <dgm:prSet phldrT="[Texto]"/>
      <dgm:spPr/>
      <dgm:t>
        <a:bodyPr/>
        <a:lstStyle/>
        <a:p>
          <a:r>
            <a:rPr lang="es-MX" dirty="0"/>
            <a:t>Apoyar completamente los pies en el suelo </a:t>
          </a:r>
          <a:endParaRPr lang="es-CO" dirty="0"/>
        </a:p>
      </dgm:t>
    </dgm:pt>
    <dgm:pt modelId="{F168801B-C5D8-451A-8F12-A0452DFAC23A}" type="parTrans" cxnId="{C1CCA47B-B577-4DD3-B7CE-301FB4D099C9}">
      <dgm:prSet/>
      <dgm:spPr/>
      <dgm:t>
        <a:bodyPr/>
        <a:lstStyle/>
        <a:p>
          <a:endParaRPr lang="es-CO"/>
        </a:p>
      </dgm:t>
    </dgm:pt>
    <dgm:pt modelId="{4C685EB9-0265-4C66-AD6B-811EA15F365C}" type="sibTrans" cxnId="{C1CCA47B-B577-4DD3-B7CE-301FB4D099C9}">
      <dgm:prSet/>
      <dgm:spPr/>
      <dgm:t>
        <a:bodyPr/>
        <a:lstStyle/>
        <a:p>
          <a:endParaRPr lang="es-CO"/>
        </a:p>
      </dgm:t>
    </dgm:pt>
    <dgm:pt modelId="{CE7E53BA-3284-40FC-BA22-52350A07700E}">
      <dgm:prSet phldrT="[Texto]"/>
      <dgm:spPr/>
      <dgm:t>
        <a:bodyPr/>
        <a:lstStyle/>
        <a:p>
          <a:r>
            <a:rPr lang="es-MX" dirty="0"/>
            <a:t>Las piernas deben tener una angulación, al menos de 110º con la cadera y de 80º a 90º con la rodilla  </a:t>
          </a:r>
          <a:endParaRPr lang="es-CO" dirty="0"/>
        </a:p>
      </dgm:t>
    </dgm:pt>
    <dgm:pt modelId="{C856821C-4185-47B8-98F6-BED095AFC37B}" type="parTrans" cxnId="{79E0C9A6-BAC2-4288-ADF0-72BC33461303}">
      <dgm:prSet/>
      <dgm:spPr/>
      <dgm:t>
        <a:bodyPr/>
        <a:lstStyle/>
        <a:p>
          <a:endParaRPr lang="es-CO"/>
        </a:p>
      </dgm:t>
    </dgm:pt>
    <dgm:pt modelId="{CF8FBFF3-0AC4-4C24-9E54-140E3FE95FE8}" type="sibTrans" cxnId="{79E0C9A6-BAC2-4288-ADF0-72BC33461303}">
      <dgm:prSet/>
      <dgm:spPr/>
      <dgm:t>
        <a:bodyPr/>
        <a:lstStyle/>
        <a:p>
          <a:endParaRPr lang="es-CO"/>
        </a:p>
      </dgm:t>
    </dgm:pt>
    <dgm:pt modelId="{EA29DBA1-7BEE-46EF-B279-8F640364CF83}">
      <dgm:prSet phldrT="[Texto]"/>
      <dgm:spPr>
        <a:solidFill>
          <a:schemeClr val="tx2">
            <a:lumMod val="25000"/>
            <a:lumOff val="75000"/>
          </a:schemeClr>
        </a:solidFill>
        <a:ln>
          <a:solidFill>
            <a:schemeClr val="tx2">
              <a:lumMod val="25000"/>
              <a:lumOff val="75000"/>
            </a:schemeClr>
          </a:solidFill>
        </a:ln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Respaldo</a:t>
          </a:r>
          <a:r>
            <a:rPr lang="es-MX" dirty="0"/>
            <a:t> </a:t>
          </a:r>
          <a:endParaRPr lang="es-CO" dirty="0"/>
        </a:p>
      </dgm:t>
    </dgm:pt>
    <dgm:pt modelId="{CD5DB365-A628-4FA7-9F7D-D7CD92AEFCDA}" type="parTrans" cxnId="{E0CFCC56-A1D4-47A8-A266-113A29FDB8C5}">
      <dgm:prSet/>
      <dgm:spPr/>
      <dgm:t>
        <a:bodyPr/>
        <a:lstStyle/>
        <a:p>
          <a:endParaRPr lang="es-CO"/>
        </a:p>
      </dgm:t>
    </dgm:pt>
    <dgm:pt modelId="{FAA2CB44-A86A-4555-BE41-F409C3D53447}" type="sibTrans" cxnId="{E0CFCC56-A1D4-47A8-A266-113A29FDB8C5}">
      <dgm:prSet/>
      <dgm:spPr/>
      <dgm:t>
        <a:bodyPr/>
        <a:lstStyle/>
        <a:p>
          <a:endParaRPr lang="es-CO"/>
        </a:p>
      </dgm:t>
    </dgm:pt>
    <dgm:pt modelId="{555DBA85-018D-48CF-BC71-4E43B6DA6E5A}">
      <dgm:prSet phldrT="[Texto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MX" dirty="0"/>
            <a:t>Protección de zona lumbar ajustable </a:t>
          </a:r>
          <a:endParaRPr lang="es-CO" dirty="0"/>
        </a:p>
      </dgm:t>
    </dgm:pt>
    <dgm:pt modelId="{FF4CEBA4-53CA-4B87-B197-478189552E90}" type="parTrans" cxnId="{FA0B76BE-5A72-4D19-8975-77A352EFAA7C}">
      <dgm:prSet/>
      <dgm:spPr/>
      <dgm:t>
        <a:bodyPr/>
        <a:lstStyle/>
        <a:p>
          <a:endParaRPr lang="es-CO"/>
        </a:p>
      </dgm:t>
    </dgm:pt>
    <dgm:pt modelId="{6999A2EF-7E55-467C-95CC-ACEAA9498E3B}" type="sibTrans" cxnId="{FA0B76BE-5A72-4D19-8975-77A352EFAA7C}">
      <dgm:prSet/>
      <dgm:spPr/>
      <dgm:t>
        <a:bodyPr/>
        <a:lstStyle/>
        <a:p>
          <a:endParaRPr lang="es-CO"/>
        </a:p>
      </dgm:t>
    </dgm:pt>
    <dgm:pt modelId="{0BA9B98C-01C8-45BA-9928-6C3E6D512379}">
      <dgm:prSet phldrT="[Texto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es-MX" dirty="0"/>
            <a:t>Respetar las curvaturas fisiológicas </a:t>
          </a:r>
          <a:endParaRPr lang="es-CO" dirty="0"/>
        </a:p>
      </dgm:t>
    </dgm:pt>
    <dgm:pt modelId="{5EB24B43-7325-4C98-8994-B26335ACB73A}" type="parTrans" cxnId="{0FE893F0-CBD5-4E6D-AA86-6489ACC6EF8C}">
      <dgm:prSet/>
      <dgm:spPr/>
      <dgm:t>
        <a:bodyPr/>
        <a:lstStyle/>
        <a:p>
          <a:endParaRPr lang="es-CO"/>
        </a:p>
      </dgm:t>
    </dgm:pt>
    <dgm:pt modelId="{007659C6-E094-44C3-B11E-C95E932112B9}" type="sibTrans" cxnId="{0FE893F0-CBD5-4E6D-AA86-6489ACC6EF8C}">
      <dgm:prSet/>
      <dgm:spPr/>
      <dgm:t>
        <a:bodyPr/>
        <a:lstStyle/>
        <a:p>
          <a:endParaRPr lang="es-CO"/>
        </a:p>
      </dgm:t>
    </dgm:pt>
    <dgm:pt modelId="{A2EDA8BE-618C-46AB-8112-CCB1E4B5A455}">
      <dgm:prSet phldrT="[Texto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es-MX" dirty="0"/>
            <a:t>Cambiar de posición cada 45 minutos </a:t>
          </a:r>
          <a:endParaRPr lang="es-CO" dirty="0"/>
        </a:p>
      </dgm:t>
    </dgm:pt>
    <dgm:pt modelId="{39F8ACC8-B731-4131-B522-C7E7EEE1E245}" type="parTrans" cxnId="{0933CEC4-A565-4C55-8B73-19097C2555D8}">
      <dgm:prSet/>
      <dgm:spPr/>
      <dgm:t>
        <a:bodyPr/>
        <a:lstStyle/>
        <a:p>
          <a:endParaRPr lang="es-CO"/>
        </a:p>
      </dgm:t>
    </dgm:pt>
    <dgm:pt modelId="{011118DA-13D0-40C9-8A3D-DB829D1E394A}" type="sibTrans" cxnId="{0933CEC4-A565-4C55-8B73-19097C2555D8}">
      <dgm:prSet/>
      <dgm:spPr/>
      <dgm:t>
        <a:bodyPr/>
        <a:lstStyle/>
        <a:p>
          <a:endParaRPr lang="es-CO"/>
        </a:p>
      </dgm:t>
    </dgm:pt>
    <dgm:pt modelId="{F1A2F45C-EAC5-4376-AC57-92308CEB84C8}">
      <dgm:prSet phldrT="[Texto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es-MX" dirty="0"/>
            <a:t>Evitar los giros de tronco</a:t>
          </a:r>
          <a:endParaRPr lang="es-CO" dirty="0"/>
        </a:p>
      </dgm:t>
    </dgm:pt>
    <dgm:pt modelId="{8CC47A7D-F71E-4FE5-8D97-A78ECA0772D8}" type="parTrans" cxnId="{F47C95A2-07F2-45EA-A703-4AE8E651F023}">
      <dgm:prSet/>
      <dgm:spPr/>
      <dgm:t>
        <a:bodyPr/>
        <a:lstStyle/>
        <a:p>
          <a:endParaRPr lang="es-CO"/>
        </a:p>
      </dgm:t>
    </dgm:pt>
    <dgm:pt modelId="{C316A65D-2E0C-4CCF-9478-8E0C5E7B2257}" type="sibTrans" cxnId="{F47C95A2-07F2-45EA-A703-4AE8E651F023}">
      <dgm:prSet/>
      <dgm:spPr/>
      <dgm:t>
        <a:bodyPr/>
        <a:lstStyle/>
        <a:p>
          <a:endParaRPr lang="es-CO"/>
        </a:p>
      </dgm:t>
    </dgm:pt>
    <dgm:pt modelId="{B81EA080-21C8-46D4-B401-8ABDE8E8A267}" type="pres">
      <dgm:prSet presAssocID="{46EDC3E1-59DA-41F1-A093-D6DAEF0E0FAF}" presName="Name0" presStyleCnt="0">
        <dgm:presLayoutVars>
          <dgm:dir/>
          <dgm:animLvl val="lvl"/>
          <dgm:resizeHandles/>
        </dgm:presLayoutVars>
      </dgm:prSet>
      <dgm:spPr/>
    </dgm:pt>
    <dgm:pt modelId="{C9CF2328-5B37-4688-B8A9-B8D2F69CDE97}" type="pres">
      <dgm:prSet presAssocID="{70D47B9A-AA70-4081-A73B-337282732B5D}" presName="linNode" presStyleCnt="0"/>
      <dgm:spPr/>
    </dgm:pt>
    <dgm:pt modelId="{7B8A7DB9-4B6E-470D-9CAC-90FE768C3579}" type="pres">
      <dgm:prSet presAssocID="{70D47B9A-AA70-4081-A73B-337282732B5D}" presName="parentShp" presStyleLbl="node1" presStyleIdx="0" presStyleCnt="2" custScaleX="70489" custLinFactNeighborX="-864" custLinFactNeighborY="1541">
        <dgm:presLayoutVars>
          <dgm:bulletEnabled val="1"/>
        </dgm:presLayoutVars>
      </dgm:prSet>
      <dgm:spPr/>
    </dgm:pt>
    <dgm:pt modelId="{000A0954-04A9-4B47-8625-503C88F4E9DE}" type="pres">
      <dgm:prSet presAssocID="{70D47B9A-AA70-4081-A73B-337282732B5D}" presName="childShp" presStyleLbl="bgAccFollowNode1" presStyleIdx="0" presStyleCnt="2" custScaleX="117946">
        <dgm:presLayoutVars>
          <dgm:bulletEnabled val="1"/>
        </dgm:presLayoutVars>
      </dgm:prSet>
      <dgm:spPr/>
    </dgm:pt>
    <dgm:pt modelId="{CD2371D5-828B-457F-A21A-224701526ED9}" type="pres">
      <dgm:prSet presAssocID="{07957917-5386-496E-9D6D-5F7FFE989994}" presName="spacing" presStyleCnt="0"/>
      <dgm:spPr/>
    </dgm:pt>
    <dgm:pt modelId="{E945BE3D-5895-45E3-8714-2F1E0A2E5CED}" type="pres">
      <dgm:prSet presAssocID="{EA29DBA1-7BEE-46EF-B279-8F640364CF83}" presName="linNode" presStyleCnt="0"/>
      <dgm:spPr/>
    </dgm:pt>
    <dgm:pt modelId="{06F4999B-155F-4D72-9408-FC43B4895CC7}" type="pres">
      <dgm:prSet presAssocID="{EA29DBA1-7BEE-46EF-B279-8F640364CF83}" presName="parentShp" presStyleLbl="node1" presStyleIdx="1" presStyleCnt="2" custScaleX="70239" custLinFactNeighborX="-9486" custLinFactNeighborY="26">
        <dgm:presLayoutVars>
          <dgm:bulletEnabled val="1"/>
        </dgm:presLayoutVars>
      </dgm:prSet>
      <dgm:spPr/>
    </dgm:pt>
    <dgm:pt modelId="{4E226D5F-A1BF-4710-AF45-7DF50D925C91}" type="pres">
      <dgm:prSet presAssocID="{EA29DBA1-7BEE-46EF-B279-8F640364CF83}" presName="childShp" presStyleLbl="bgAccFollowNode1" presStyleIdx="1" presStyleCnt="2" custScaleX="114406" custLinFactNeighborX="-1027" custLinFactNeighborY="26">
        <dgm:presLayoutVars>
          <dgm:bulletEnabled val="1"/>
        </dgm:presLayoutVars>
      </dgm:prSet>
      <dgm:spPr/>
    </dgm:pt>
  </dgm:ptLst>
  <dgm:cxnLst>
    <dgm:cxn modelId="{C560611E-CCFB-456D-AB74-1F7A8C8ACA20}" type="presOf" srcId="{CE7E53BA-3284-40FC-BA22-52350A07700E}" destId="{000A0954-04A9-4B47-8625-503C88F4E9DE}" srcOrd="0" destOrd="1" presId="urn:microsoft.com/office/officeart/2005/8/layout/vList6"/>
    <dgm:cxn modelId="{6F782A35-5529-4773-B554-C3F5A1A53B81}" type="presOf" srcId="{555DBA85-018D-48CF-BC71-4E43B6DA6E5A}" destId="{4E226D5F-A1BF-4710-AF45-7DF50D925C91}" srcOrd="0" destOrd="0" presId="urn:microsoft.com/office/officeart/2005/8/layout/vList6"/>
    <dgm:cxn modelId="{E0CFCC56-A1D4-47A8-A266-113A29FDB8C5}" srcId="{46EDC3E1-59DA-41F1-A093-D6DAEF0E0FAF}" destId="{EA29DBA1-7BEE-46EF-B279-8F640364CF83}" srcOrd="1" destOrd="0" parTransId="{CD5DB365-A628-4FA7-9F7D-D7CD92AEFCDA}" sibTransId="{FAA2CB44-A86A-4555-BE41-F409C3D53447}"/>
    <dgm:cxn modelId="{C1CCA47B-B577-4DD3-B7CE-301FB4D099C9}" srcId="{70D47B9A-AA70-4081-A73B-337282732B5D}" destId="{66C30BB5-CCE3-4790-B46F-4AF1171ECFF8}" srcOrd="0" destOrd="0" parTransId="{F168801B-C5D8-451A-8F12-A0452DFAC23A}" sibTransId="{4C685EB9-0265-4C66-AD6B-811EA15F365C}"/>
    <dgm:cxn modelId="{C542B69B-1C31-4A21-BF08-844815FEDB5B}" srcId="{46EDC3E1-59DA-41F1-A093-D6DAEF0E0FAF}" destId="{70D47B9A-AA70-4081-A73B-337282732B5D}" srcOrd="0" destOrd="0" parTransId="{7E3131D7-36C9-4220-80E0-53F168CE1CC9}" sibTransId="{07957917-5386-496E-9D6D-5F7FFE989994}"/>
    <dgm:cxn modelId="{F47C95A2-07F2-45EA-A703-4AE8E651F023}" srcId="{EA29DBA1-7BEE-46EF-B279-8F640364CF83}" destId="{F1A2F45C-EAC5-4376-AC57-92308CEB84C8}" srcOrd="3" destOrd="0" parTransId="{8CC47A7D-F71E-4FE5-8D97-A78ECA0772D8}" sibTransId="{C316A65D-2E0C-4CCF-9478-8E0C5E7B2257}"/>
    <dgm:cxn modelId="{79E0C9A6-BAC2-4288-ADF0-72BC33461303}" srcId="{70D47B9A-AA70-4081-A73B-337282732B5D}" destId="{CE7E53BA-3284-40FC-BA22-52350A07700E}" srcOrd="1" destOrd="0" parTransId="{C856821C-4185-47B8-98F6-BED095AFC37B}" sibTransId="{CF8FBFF3-0AC4-4C24-9E54-140E3FE95FE8}"/>
    <dgm:cxn modelId="{0F184BAC-99A8-455E-A873-ADB5304C99B0}" type="presOf" srcId="{A2EDA8BE-618C-46AB-8112-CCB1E4B5A455}" destId="{4E226D5F-A1BF-4710-AF45-7DF50D925C91}" srcOrd="0" destOrd="2" presId="urn:microsoft.com/office/officeart/2005/8/layout/vList6"/>
    <dgm:cxn modelId="{B468FBB7-B7FD-4E48-9367-5545884BC5CA}" type="presOf" srcId="{70D47B9A-AA70-4081-A73B-337282732B5D}" destId="{7B8A7DB9-4B6E-470D-9CAC-90FE768C3579}" srcOrd="0" destOrd="0" presId="urn:microsoft.com/office/officeart/2005/8/layout/vList6"/>
    <dgm:cxn modelId="{5BE500B9-E15C-4FCA-A27B-94043531D3D0}" type="presOf" srcId="{46EDC3E1-59DA-41F1-A093-D6DAEF0E0FAF}" destId="{B81EA080-21C8-46D4-B401-8ABDE8E8A267}" srcOrd="0" destOrd="0" presId="urn:microsoft.com/office/officeart/2005/8/layout/vList6"/>
    <dgm:cxn modelId="{FA0B76BE-5A72-4D19-8975-77A352EFAA7C}" srcId="{EA29DBA1-7BEE-46EF-B279-8F640364CF83}" destId="{555DBA85-018D-48CF-BC71-4E43B6DA6E5A}" srcOrd="0" destOrd="0" parTransId="{FF4CEBA4-53CA-4B87-B197-478189552E90}" sibTransId="{6999A2EF-7E55-467C-95CC-ACEAA9498E3B}"/>
    <dgm:cxn modelId="{4F03CEC0-AA9D-4F06-9EB5-F5E6C17CE091}" type="presOf" srcId="{66C30BB5-CCE3-4790-B46F-4AF1171ECFF8}" destId="{000A0954-04A9-4B47-8625-503C88F4E9DE}" srcOrd="0" destOrd="0" presId="urn:microsoft.com/office/officeart/2005/8/layout/vList6"/>
    <dgm:cxn modelId="{0933CEC4-A565-4C55-8B73-19097C2555D8}" srcId="{EA29DBA1-7BEE-46EF-B279-8F640364CF83}" destId="{A2EDA8BE-618C-46AB-8112-CCB1E4B5A455}" srcOrd="2" destOrd="0" parTransId="{39F8ACC8-B731-4131-B522-C7E7EEE1E245}" sibTransId="{011118DA-13D0-40C9-8A3D-DB829D1E394A}"/>
    <dgm:cxn modelId="{E59C31D8-BF60-4B36-8FE7-E0852F1AC132}" type="presOf" srcId="{0BA9B98C-01C8-45BA-9928-6C3E6D512379}" destId="{4E226D5F-A1BF-4710-AF45-7DF50D925C91}" srcOrd="0" destOrd="1" presId="urn:microsoft.com/office/officeart/2005/8/layout/vList6"/>
    <dgm:cxn modelId="{8701D0E8-9CEE-4CC7-A9F8-574A2A84805E}" type="presOf" srcId="{F1A2F45C-EAC5-4376-AC57-92308CEB84C8}" destId="{4E226D5F-A1BF-4710-AF45-7DF50D925C91}" srcOrd="0" destOrd="3" presId="urn:microsoft.com/office/officeart/2005/8/layout/vList6"/>
    <dgm:cxn modelId="{0FE893F0-CBD5-4E6D-AA86-6489ACC6EF8C}" srcId="{EA29DBA1-7BEE-46EF-B279-8F640364CF83}" destId="{0BA9B98C-01C8-45BA-9928-6C3E6D512379}" srcOrd="1" destOrd="0" parTransId="{5EB24B43-7325-4C98-8994-B26335ACB73A}" sibTransId="{007659C6-E094-44C3-B11E-C95E932112B9}"/>
    <dgm:cxn modelId="{7FA8E7FD-CD64-4C15-90A6-9EA104EA0E36}" type="presOf" srcId="{EA29DBA1-7BEE-46EF-B279-8F640364CF83}" destId="{06F4999B-155F-4D72-9408-FC43B4895CC7}" srcOrd="0" destOrd="0" presId="urn:microsoft.com/office/officeart/2005/8/layout/vList6"/>
    <dgm:cxn modelId="{04967216-C9BB-406A-A962-7053B75CBDFF}" type="presParOf" srcId="{B81EA080-21C8-46D4-B401-8ABDE8E8A267}" destId="{C9CF2328-5B37-4688-B8A9-B8D2F69CDE97}" srcOrd="0" destOrd="0" presId="urn:microsoft.com/office/officeart/2005/8/layout/vList6"/>
    <dgm:cxn modelId="{FC4579B5-3C9C-481D-8717-A64CAFE71E0A}" type="presParOf" srcId="{C9CF2328-5B37-4688-B8A9-B8D2F69CDE97}" destId="{7B8A7DB9-4B6E-470D-9CAC-90FE768C3579}" srcOrd="0" destOrd="0" presId="urn:microsoft.com/office/officeart/2005/8/layout/vList6"/>
    <dgm:cxn modelId="{2FFE40E7-FC6C-4BB3-BDC4-994DFB9BBE84}" type="presParOf" srcId="{C9CF2328-5B37-4688-B8A9-B8D2F69CDE97}" destId="{000A0954-04A9-4B47-8625-503C88F4E9DE}" srcOrd="1" destOrd="0" presId="urn:microsoft.com/office/officeart/2005/8/layout/vList6"/>
    <dgm:cxn modelId="{D58C432C-6BD2-4379-83C0-D80E069281AF}" type="presParOf" srcId="{B81EA080-21C8-46D4-B401-8ABDE8E8A267}" destId="{CD2371D5-828B-457F-A21A-224701526ED9}" srcOrd="1" destOrd="0" presId="urn:microsoft.com/office/officeart/2005/8/layout/vList6"/>
    <dgm:cxn modelId="{06FE3EAA-CF3E-4903-9AD1-F7D5EB9A0DEE}" type="presParOf" srcId="{B81EA080-21C8-46D4-B401-8ABDE8E8A267}" destId="{E945BE3D-5895-45E3-8714-2F1E0A2E5CED}" srcOrd="2" destOrd="0" presId="urn:microsoft.com/office/officeart/2005/8/layout/vList6"/>
    <dgm:cxn modelId="{288C8F11-35DE-4626-B949-2A23E57DB62E}" type="presParOf" srcId="{E945BE3D-5895-45E3-8714-2F1E0A2E5CED}" destId="{06F4999B-155F-4D72-9408-FC43B4895CC7}" srcOrd="0" destOrd="0" presId="urn:microsoft.com/office/officeart/2005/8/layout/vList6"/>
    <dgm:cxn modelId="{0F004F71-77D6-4070-93B4-30D159D6BC84}" type="presParOf" srcId="{E945BE3D-5895-45E3-8714-2F1E0A2E5CED}" destId="{4E226D5F-A1BF-4710-AF45-7DF50D925C9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6EDC3E1-59DA-41F1-A093-D6DAEF0E0FAF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70D47B9A-AA70-4081-A73B-337282732B5D}">
      <dgm:prSet phldrT="[Texto]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En el ordenador  </a:t>
          </a:r>
          <a:endParaRPr lang="es-CO" dirty="0">
            <a:solidFill>
              <a:schemeClr val="tx1"/>
            </a:solidFill>
          </a:endParaRPr>
        </a:p>
      </dgm:t>
    </dgm:pt>
    <dgm:pt modelId="{7E3131D7-36C9-4220-80E0-53F168CE1CC9}" type="parTrans" cxnId="{C542B69B-1C31-4A21-BF08-844815FEDB5B}">
      <dgm:prSet/>
      <dgm:spPr/>
      <dgm:t>
        <a:bodyPr/>
        <a:lstStyle/>
        <a:p>
          <a:endParaRPr lang="es-CO"/>
        </a:p>
      </dgm:t>
    </dgm:pt>
    <dgm:pt modelId="{07957917-5386-496E-9D6D-5F7FFE989994}" type="sibTrans" cxnId="{C542B69B-1C31-4A21-BF08-844815FEDB5B}">
      <dgm:prSet/>
      <dgm:spPr/>
      <dgm:t>
        <a:bodyPr/>
        <a:lstStyle/>
        <a:p>
          <a:endParaRPr lang="es-CO"/>
        </a:p>
      </dgm:t>
    </dgm:pt>
    <dgm:pt modelId="{66C30BB5-CCE3-4790-B46F-4AF1171ECFF8}">
      <dgm:prSet phldrT="[Texto]" custT="1"/>
      <dgm:spPr>
        <a:solidFill>
          <a:schemeClr val="accent5">
            <a:lumMod val="40000"/>
            <a:lumOff val="60000"/>
            <a:alpha val="90000"/>
          </a:schemeClr>
        </a:solidFill>
        <a:ln>
          <a:solidFill>
            <a:schemeClr val="accent5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algn="just"/>
          <a:r>
            <a:rPr lang="es-MX" sz="2400" dirty="0"/>
            <a:t>La mirada debe estar al frente alineada con la mitad hacia abajo del ordenador</a:t>
          </a:r>
          <a:endParaRPr lang="es-CO" sz="2400" dirty="0"/>
        </a:p>
      </dgm:t>
    </dgm:pt>
    <dgm:pt modelId="{F168801B-C5D8-451A-8F12-A0452DFAC23A}" type="parTrans" cxnId="{C1CCA47B-B577-4DD3-B7CE-301FB4D099C9}">
      <dgm:prSet/>
      <dgm:spPr/>
      <dgm:t>
        <a:bodyPr/>
        <a:lstStyle/>
        <a:p>
          <a:endParaRPr lang="es-CO"/>
        </a:p>
      </dgm:t>
    </dgm:pt>
    <dgm:pt modelId="{4C685EB9-0265-4C66-AD6B-811EA15F365C}" type="sibTrans" cxnId="{C1CCA47B-B577-4DD3-B7CE-301FB4D099C9}">
      <dgm:prSet/>
      <dgm:spPr/>
      <dgm:t>
        <a:bodyPr/>
        <a:lstStyle/>
        <a:p>
          <a:endParaRPr lang="es-CO"/>
        </a:p>
      </dgm:t>
    </dgm:pt>
    <dgm:pt modelId="{C38B779F-5FD9-44CF-9D82-0405D5B02D13}">
      <dgm:prSet phldrT="[Texto]" custT="1"/>
      <dgm:spPr>
        <a:solidFill>
          <a:schemeClr val="accent5">
            <a:lumMod val="40000"/>
            <a:lumOff val="60000"/>
            <a:alpha val="90000"/>
          </a:schemeClr>
        </a:solidFill>
        <a:ln>
          <a:solidFill>
            <a:schemeClr val="accent5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algn="just"/>
          <a:r>
            <a:rPr lang="es-MX" sz="2400" dirty="0"/>
            <a:t>La mesa debe estar a una altura de forma que el brazo y antebrazo formen un ángulo de 90º con los hombros relajados.</a:t>
          </a:r>
          <a:endParaRPr lang="es-CO" sz="2400" dirty="0"/>
        </a:p>
      </dgm:t>
    </dgm:pt>
    <dgm:pt modelId="{90E7F05F-D3A6-4605-8E3E-8F238ECF738F}" type="parTrans" cxnId="{FDB71402-0558-40A9-B800-D6B79A739FBB}">
      <dgm:prSet/>
      <dgm:spPr/>
      <dgm:t>
        <a:bodyPr/>
        <a:lstStyle/>
        <a:p>
          <a:endParaRPr lang="es-CO"/>
        </a:p>
      </dgm:t>
    </dgm:pt>
    <dgm:pt modelId="{01B77A6F-E3F0-40DE-9406-C7A08B9E1502}" type="sibTrans" cxnId="{FDB71402-0558-40A9-B800-D6B79A739FBB}">
      <dgm:prSet/>
      <dgm:spPr/>
      <dgm:t>
        <a:bodyPr/>
        <a:lstStyle/>
        <a:p>
          <a:endParaRPr lang="es-CO"/>
        </a:p>
      </dgm:t>
    </dgm:pt>
    <dgm:pt modelId="{B81EA080-21C8-46D4-B401-8ABDE8E8A267}" type="pres">
      <dgm:prSet presAssocID="{46EDC3E1-59DA-41F1-A093-D6DAEF0E0FAF}" presName="Name0" presStyleCnt="0">
        <dgm:presLayoutVars>
          <dgm:dir/>
          <dgm:animLvl val="lvl"/>
          <dgm:resizeHandles/>
        </dgm:presLayoutVars>
      </dgm:prSet>
      <dgm:spPr/>
    </dgm:pt>
    <dgm:pt modelId="{C9CF2328-5B37-4688-B8A9-B8D2F69CDE97}" type="pres">
      <dgm:prSet presAssocID="{70D47B9A-AA70-4081-A73B-337282732B5D}" presName="linNode" presStyleCnt="0"/>
      <dgm:spPr/>
    </dgm:pt>
    <dgm:pt modelId="{7B8A7DB9-4B6E-470D-9CAC-90FE768C3579}" type="pres">
      <dgm:prSet presAssocID="{70D47B9A-AA70-4081-A73B-337282732B5D}" presName="parentShp" presStyleLbl="node1" presStyleIdx="0" presStyleCnt="1" custScaleX="70489" custLinFactNeighborX="-9970" custLinFactNeighborY="514">
        <dgm:presLayoutVars>
          <dgm:bulletEnabled val="1"/>
        </dgm:presLayoutVars>
      </dgm:prSet>
      <dgm:spPr/>
    </dgm:pt>
    <dgm:pt modelId="{000A0954-04A9-4B47-8625-503C88F4E9DE}" type="pres">
      <dgm:prSet presAssocID="{70D47B9A-AA70-4081-A73B-337282732B5D}" presName="childShp" presStyleLbl="bgAccFollowNode1" presStyleIdx="0" presStyleCnt="1" custScaleX="117946">
        <dgm:presLayoutVars>
          <dgm:bulletEnabled val="1"/>
        </dgm:presLayoutVars>
      </dgm:prSet>
      <dgm:spPr/>
    </dgm:pt>
  </dgm:ptLst>
  <dgm:cxnLst>
    <dgm:cxn modelId="{FDB71402-0558-40A9-B800-D6B79A739FBB}" srcId="{70D47B9A-AA70-4081-A73B-337282732B5D}" destId="{C38B779F-5FD9-44CF-9D82-0405D5B02D13}" srcOrd="1" destOrd="0" parTransId="{90E7F05F-D3A6-4605-8E3E-8F238ECF738F}" sibTransId="{01B77A6F-E3F0-40DE-9406-C7A08B9E1502}"/>
    <dgm:cxn modelId="{C1CCA47B-B577-4DD3-B7CE-301FB4D099C9}" srcId="{70D47B9A-AA70-4081-A73B-337282732B5D}" destId="{66C30BB5-CCE3-4790-B46F-4AF1171ECFF8}" srcOrd="0" destOrd="0" parTransId="{F168801B-C5D8-451A-8F12-A0452DFAC23A}" sibTransId="{4C685EB9-0265-4C66-AD6B-811EA15F365C}"/>
    <dgm:cxn modelId="{C542B69B-1C31-4A21-BF08-844815FEDB5B}" srcId="{46EDC3E1-59DA-41F1-A093-D6DAEF0E0FAF}" destId="{70D47B9A-AA70-4081-A73B-337282732B5D}" srcOrd="0" destOrd="0" parTransId="{7E3131D7-36C9-4220-80E0-53F168CE1CC9}" sibTransId="{07957917-5386-496E-9D6D-5F7FFE989994}"/>
    <dgm:cxn modelId="{B468FBB7-B7FD-4E48-9367-5545884BC5CA}" type="presOf" srcId="{70D47B9A-AA70-4081-A73B-337282732B5D}" destId="{7B8A7DB9-4B6E-470D-9CAC-90FE768C3579}" srcOrd="0" destOrd="0" presId="urn:microsoft.com/office/officeart/2005/8/layout/vList6"/>
    <dgm:cxn modelId="{5BE500B9-E15C-4FCA-A27B-94043531D3D0}" type="presOf" srcId="{46EDC3E1-59DA-41F1-A093-D6DAEF0E0FAF}" destId="{B81EA080-21C8-46D4-B401-8ABDE8E8A267}" srcOrd="0" destOrd="0" presId="urn:microsoft.com/office/officeart/2005/8/layout/vList6"/>
    <dgm:cxn modelId="{4F03CEC0-AA9D-4F06-9EB5-F5E6C17CE091}" type="presOf" srcId="{66C30BB5-CCE3-4790-B46F-4AF1171ECFF8}" destId="{000A0954-04A9-4B47-8625-503C88F4E9DE}" srcOrd="0" destOrd="0" presId="urn:microsoft.com/office/officeart/2005/8/layout/vList6"/>
    <dgm:cxn modelId="{BDDDC5E3-22B9-4E59-AEE5-577C65A6854E}" type="presOf" srcId="{C38B779F-5FD9-44CF-9D82-0405D5B02D13}" destId="{000A0954-04A9-4B47-8625-503C88F4E9DE}" srcOrd="0" destOrd="1" presId="urn:microsoft.com/office/officeart/2005/8/layout/vList6"/>
    <dgm:cxn modelId="{04967216-C9BB-406A-A962-7053B75CBDFF}" type="presParOf" srcId="{B81EA080-21C8-46D4-B401-8ABDE8E8A267}" destId="{C9CF2328-5B37-4688-B8A9-B8D2F69CDE97}" srcOrd="0" destOrd="0" presId="urn:microsoft.com/office/officeart/2005/8/layout/vList6"/>
    <dgm:cxn modelId="{FC4579B5-3C9C-481D-8717-A64CAFE71E0A}" type="presParOf" srcId="{C9CF2328-5B37-4688-B8A9-B8D2F69CDE97}" destId="{7B8A7DB9-4B6E-470D-9CAC-90FE768C3579}" srcOrd="0" destOrd="0" presId="urn:microsoft.com/office/officeart/2005/8/layout/vList6"/>
    <dgm:cxn modelId="{2FFE40E7-FC6C-4BB3-BDC4-994DFB9BBE84}" type="presParOf" srcId="{C9CF2328-5B37-4688-B8A9-B8D2F69CDE97}" destId="{000A0954-04A9-4B47-8625-503C88F4E9D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F105DBA-8D71-4F62-830C-B3C73AEF47B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EF5F230F-3FC4-4D0C-97D6-C8601E9885E8}">
      <dgm:prSet phldrT="[Texto]" custT="1"/>
      <dgm:spPr>
        <a:solidFill>
          <a:schemeClr val="tx2">
            <a:lumMod val="25000"/>
            <a:lumOff val="75000"/>
          </a:schemeClr>
        </a:solidFill>
        <a:ln>
          <a:solidFill>
            <a:schemeClr val="tx2">
              <a:lumMod val="25000"/>
              <a:lumOff val="75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Mantener la mirada al frente </a:t>
          </a:r>
          <a:endParaRPr lang="es-CO" sz="2400" dirty="0">
            <a:solidFill>
              <a:schemeClr val="tx1"/>
            </a:solidFill>
          </a:endParaRPr>
        </a:p>
      </dgm:t>
    </dgm:pt>
    <dgm:pt modelId="{50E98502-0F1F-43EA-A5C5-FA4FC221D380}" type="parTrans" cxnId="{1C0B8B48-8042-45FE-80FD-CBB009722508}">
      <dgm:prSet/>
      <dgm:spPr/>
      <dgm:t>
        <a:bodyPr/>
        <a:lstStyle/>
        <a:p>
          <a:endParaRPr lang="es-CO"/>
        </a:p>
      </dgm:t>
    </dgm:pt>
    <dgm:pt modelId="{EAA2F16A-4C72-4C6D-BCDF-4EE3FF586DD8}" type="sibTrans" cxnId="{1C0B8B48-8042-45FE-80FD-CBB009722508}">
      <dgm:prSet/>
      <dgm:spPr/>
      <dgm:t>
        <a:bodyPr/>
        <a:lstStyle/>
        <a:p>
          <a:endParaRPr lang="es-CO"/>
        </a:p>
      </dgm:t>
    </dgm:pt>
    <dgm:pt modelId="{95C4A4C3-DD7A-41DB-B758-9525D13A134D}">
      <dgm:prSet phldrT="[Texto]" custT="1"/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Mantener los hombros relajados </a:t>
          </a:r>
          <a:endParaRPr lang="es-CO" sz="2400" dirty="0">
            <a:solidFill>
              <a:schemeClr val="tx1"/>
            </a:solidFill>
          </a:endParaRPr>
        </a:p>
      </dgm:t>
    </dgm:pt>
    <dgm:pt modelId="{9C93AD2E-112E-4576-8F2D-07B48E80DC63}" type="parTrans" cxnId="{16C2D841-6222-4FEE-95BD-72675D9AF39C}">
      <dgm:prSet/>
      <dgm:spPr/>
      <dgm:t>
        <a:bodyPr/>
        <a:lstStyle/>
        <a:p>
          <a:endParaRPr lang="es-CO"/>
        </a:p>
      </dgm:t>
    </dgm:pt>
    <dgm:pt modelId="{9CEAB02B-D0F6-40E2-9AC7-3BE55E782DE5}" type="sibTrans" cxnId="{16C2D841-6222-4FEE-95BD-72675D9AF39C}">
      <dgm:prSet/>
      <dgm:spPr/>
      <dgm:t>
        <a:bodyPr/>
        <a:lstStyle/>
        <a:p>
          <a:endParaRPr lang="es-CO"/>
        </a:p>
      </dgm:t>
    </dgm:pt>
    <dgm:pt modelId="{D4F5416B-EADD-4830-84F7-F21208D99EB0}">
      <dgm:prSet phldrT="[Texto]" custT="1"/>
      <dgm:spPr>
        <a:solidFill>
          <a:schemeClr val="accent6">
            <a:lumMod val="40000"/>
            <a:lumOff val="60000"/>
          </a:schemeClr>
        </a:solidFill>
        <a:ln>
          <a:solidFill>
            <a:schemeClr val="accent6">
              <a:lumMod val="40000"/>
              <a:lumOff val="6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Mantener el cuerpo alineado </a:t>
          </a:r>
          <a:endParaRPr lang="es-CO" sz="2400" dirty="0">
            <a:solidFill>
              <a:schemeClr val="tx1"/>
            </a:solidFill>
          </a:endParaRPr>
        </a:p>
      </dgm:t>
    </dgm:pt>
    <dgm:pt modelId="{9F9F0BED-C3D4-4A42-BAA8-FF4DAF9EEE3D}" type="parTrans" cxnId="{1E766E03-BF9A-41DF-A20F-373F44EABE61}">
      <dgm:prSet/>
      <dgm:spPr/>
      <dgm:t>
        <a:bodyPr/>
        <a:lstStyle/>
        <a:p>
          <a:endParaRPr lang="es-CO"/>
        </a:p>
      </dgm:t>
    </dgm:pt>
    <dgm:pt modelId="{C8A2F5ED-3CC9-41EB-8EDC-0AE94708E077}" type="sibTrans" cxnId="{1E766E03-BF9A-41DF-A20F-373F44EABE61}">
      <dgm:prSet/>
      <dgm:spPr/>
      <dgm:t>
        <a:bodyPr/>
        <a:lstStyle/>
        <a:p>
          <a:endParaRPr lang="es-CO"/>
        </a:p>
      </dgm:t>
    </dgm:pt>
    <dgm:pt modelId="{6F9A12EC-40EA-4F0C-86F5-FD9CF07409E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Alternar la flexión de las rodillas cuando se va estar de pie por un tiempo prologando </a:t>
          </a:r>
          <a:endParaRPr lang="es-CO" sz="2400" dirty="0">
            <a:solidFill>
              <a:schemeClr val="tx1"/>
            </a:solidFill>
          </a:endParaRPr>
        </a:p>
      </dgm:t>
    </dgm:pt>
    <dgm:pt modelId="{28410B6B-446D-4676-8579-AF08489FF0E0}" type="parTrans" cxnId="{4623A8F2-AC3B-4B02-B6D9-5C22C3DA8E25}">
      <dgm:prSet/>
      <dgm:spPr/>
      <dgm:t>
        <a:bodyPr/>
        <a:lstStyle/>
        <a:p>
          <a:endParaRPr lang="es-CO"/>
        </a:p>
      </dgm:t>
    </dgm:pt>
    <dgm:pt modelId="{D31F852C-4B02-48C6-85B1-20D05B73EF52}" type="sibTrans" cxnId="{4623A8F2-AC3B-4B02-B6D9-5C22C3DA8E25}">
      <dgm:prSet/>
      <dgm:spPr/>
      <dgm:t>
        <a:bodyPr/>
        <a:lstStyle/>
        <a:p>
          <a:endParaRPr lang="es-CO"/>
        </a:p>
      </dgm:t>
    </dgm:pt>
    <dgm:pt modelId="{AAAF2B5E-266F-4408-B611-AF7053F957A7}" type="pres">
      <dgm:prSet presAssocID="{3F105DBA-8D71-4F62-830C-B3C73AEF47BA}" presName="linear" presStyleCnt="0">
        <dgm:presLayoutVars>
          <dgm:dir/>
          <dgm:animLvl val="lvl"/>
          <dgm:resizeHandles val="exact"/>
        </dgm:presLayoutVars>
      </dgm:prSet>
      <dgm:spPr/>
    </dgm:pt>
    <dgm:pt modelId="{EDFA1D60-DCD6-4A5D-920B-01CD5CBF6BA7}" type="pres">
      <dgm:prSet presAssocID="{EF5F230F-3FC4-4D0C-97D6-C8601E9885E8}" presName="parentLin" presStyleCnt="0"/>
      <dgm:spPr/>
    </dgm:pt>
    <dgm:pt modelId="{D7C32767-3987-4300-A05F-1B7F5A740B42}" type="pres">
      <dgm:prSet presAssocID="{EF5F230F-3FC4-4D0C-97D6-C8601E9885E8}" presName="parentLeftMargin" presStyleLbl="node1" presStyleIdx="0" presStyleCnt="4"/>
      <dgm:spPr/>
    </dgm:pt>
    <dgm:pt modelId="{CE26071E-1FE4-4852-8565-3D273BDD9040}" type="pres">
      <dgm:prSet presAssocID="{EF5F230F-3FC4-4D0C-97D6-C8601E9885E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879991E-D421-415B-87B2-09AEE54ADEEF}" type="pres">
      <dgm:prSet presAssocID="{EF5F230F-3FC4-4D0C-97D6-C8601E9885E8}" presName="negativeSpace" presStyleCnt="0"/>
      <dgm:spPr/>
    </dgm:pt>
    <dgm:pt modelId="{21EAE5C4-91A2-4958-AF72-93C5248E25F0}" type="pres">
      <dgm:prSet presAssocID="{EF5F230F-3FC4-4D0C-97D6-C8601E9885E8}" presName="childText" presStyleLbl="conFgAcc1" presStyleIdx="0" presStyleCnt="4">
        <dgm:presLayoutVars>
          <dgm:bulletEnabled val="1"/>
        </dgm:presLayoutVars>
      </dgm:prSet>
      <dgm:spPr/>
    </dgm:pt>
    <dgm:pt modelId="{4646B691-D208-4D90-9112-21C347EB4300}" type="pres">
      <dgm:prSet presAssocID="{EAA2F16A-4C72-4C6D-BCDF-4EE3FF586DD8}" presName="spaceBetweenRectangles" presStyleCnt="0"/>
      <dgm:spPr/>
    </dgm:pt>
    <dgm:pt modelId="{4903A1F2-DFF3-476A-9898-F48759D9A597}" type="pres">
      <dgm:prSet presAssocID="{6F9A12EC-40EA-4F0C-86F5-FD9CF07409E6}" presName="parentLin" presStyleCnt="0"/>
      <dgm:spPr/>
    </dgm:pt>
    <dgm:pt modelId="{DE2B08DB-7F78-44BE-900F-1D6FE21E2C44}" type="pres">
      <dgm:prSet presAssocID="{6F9A12EC-40EA-4F0C-86F5-FD9CF07409E6}" presName="parentLeftMargin" presStyleLbl="node1" presStyleIdx="0" presStyleCnt="4"/>
      <dgm:spPr/>
    </dgm:pt>
    <dgm:pt modelId="{2E02F151-03CE-4ABF-BF42-09A5032816EA}" type="pres">
      <dgm:prSet presAssocID="{6F9A12EC-40EA-4F0C-86F5-FD9CF07409E6}" presName="parentText" presStyleLbl="node1" presStyleIdx="1" presStyleCnt="4" custScaleY="120885">
        <dgm:presLayoutVars>
          <dgm:chMax val="0"/>
          <dgm:bulletEnabled val="1"/>
        </dgm:presLayoutVars>
      </dgm:prSet>
      <dgm:spPr/>
    </dgm:pt>
    <dgm:pt modelId="{F55ED238-63C6-4686-BE40-9CDCBE8DF646}" type="pres">
      <dgm:prSet presAssocID="{6F9A12EC-40EA-4F0C-86F5-FD9CF07409E6}" presName="negativeSpace" presStyleCnt="0"/>
      <dgm:spPr/>
    </dgm:pt>
    <dgm:pt modelId="{7FA24A1A-C35C-407C-9F88-CD902C0D9C37}" type="pres">
      <dgm:prSet presAssocID="{6F9A12EC-40EA-4F0C-86F5-FD9CF07409E6}" presName="childText" presStyleLbl="conFgAcc1" presStyleIdx="1" presStyleCnt="4">
        <dgm:presLayoutVars>
          <dgm:bulletEnabled val="1"/>
        </dgm:presLayoutVars>
      </dgm:prSet>
      <dgm:spPr>
        <a:ln>
          <a:solidFill>
            <a:schemeClr val="accent5">
              <a:lumMod val="40000"/>
              <a:lumOff val="60000"/>
            </a:schemeClr>
          </a:solidFill>
        </a:ln>
      </dgm:spPr>
    </dgm:pt>
    <dgm:pt modelId="{C4D39B97-4558-4118-830D-44E93BDA75AB}" type="pres">
      <dgm:prSet presAssocID="{D31F852C-4B02-48C6-85B1-20D05B73EF52}" presName="spaceBetweenRectangles" presStyleCnt="0"/>
      <dgm:spPr/>
    </dgm:pt>
    <dgm:pt modelId="{3C917A17-1D65-4B25-A79C-41C4D90459B4}" type="pres">
      <dgm:prSet presAssocID="{95C4A4C3-DD7A-41DB-B758-9525D13A134D}" presName="parentLin" presStyleCnt="0"/>
      <dgm:spPr/>
    </dgm:pt>
    <dgm:pt modelId="{90736F63-6C6E-4242-8597-F7ED39B891D2}" type="pres">
      <dgm:prSet presAssocID="{95C4A4C3-DD7A-41DB-B758-9525D13A134D}" presName="parentLeftMargin" presStyleLbl="node1" presStyleIdx="1" presStyleCnt="4"/>
      <dgm:spPr/>
    </dgm:pt>
    <dgm:pt modelId="{6426FCDA-4B95-4337-9DFF-03AD437B33F7}" type="pres">
      <dgm:prSet presAssocID="{95C4A4C3-DD7A-41DB-B758-9525D13A134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6731527-2AB2-47C1-A082-66B598436A57}" type="pres">
      <dgm:prSet presAssocID="{95C4A4C3-DD7A-41DB-B758-9525D13A134D}" presName="negativeSpace" presStyleCnt="0"/>
      <dgm:spPr/>
    </dgm:pt>
    <dgm:pt modelId="{F698829E-B69D-4493-8578-1923ADA13A87}" type="pres">
      <dgm:prSet presAssocID="{95C4A4C3-DD7A-41DB-B758-9525D13A134D}" presName="childText" presStyleLbl="conFgAcc1" presStyleIdx="2" presStyleCnt="4">
        <dgm:presLayoutVars>
          <dgm:bulletEnabled val="1"/>
        </dgm:presLayoutVars>
      </dgm:prSet>
      <dgm:spPr>
        <a:ln>
          <a:solidFill>
            <a:schemeClr val="accent3">
              <a:lumMod val="40000"/>
              <a:lumOff val="60000"/>
            </a:schemeClr>
          </a:solidFill>
        </a:ln>
      </dgm:spPr>
    </dgm:pt>
    <dgm:pt modelId="{2256F091-F902-44C8-B6AA-83BDDC759E57}" type="pres">
      <dgm:prSet presAssocID="{9CEAB02B-D0F6-40E2-9AC7-3BE55E782DE5}" presName="spaceBetweenRectangles" presStyleCnt="0"/>
      <dgm:spPr/>
    </dgm:pt>
    <dgm:pt modelId="{3C45551F-D9DA-456F-9486-0533421BCE66}" type="pres">
      <dgm:prSet presAssocID="{D4F5416B-EADD-4830-84F7-F21208D99EB0}" presName="parentLin" presStyleCnt="0"/>
      <dgm:spPr/>
    </dgm:pt>
    <dgm:pt modelId="{3392D492-C3EE-4274-8E77-361476D5DE51}" type="pres">
      <dgm:prSet presAssocID="{D4F5416B-EADD-4830-84F7-F21208D99EB0}" presName="parentLeftMargin" presStyleLbl="node1" presStyleIdx="2" presStyleCnt="4"/>
      <dgm:spPr/>
    </dgm:pt>
    <dgm:pt modelId="{7FF4B370-2D51-483B-9293-CA43FB205D06}" type="pres">
      <dgm:prSet presAssocID="{D4F5416B-EADD-4830-84F7-F21208D99EB0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9B4F986B-F05A-4EE1-B82F-78DA73A5D30A}" type="pres">
      <dgm:prSet presAssocID="{D4F5416B-EADD-4830-84F7-F21208D99EB0}" presName="negativeSpace" presStyleCnt="0"/>
      <dgm:spPr/>
    </dgm:pt>
    <dgm:pt modelId="{E7F3C941-7C32-49FC-B831-77432C979773}" type="pres">
      <dgm:prSet presAssocID="{D4F5416B-EADD-4830-84F7-F21208D99EB0}" presName="childText" presStyleLbl="conFgAcc1" presStyleIdx="3" presStyleCnt="4">
        <dgm:presLayoutVars>
          <dgm:bulletEnabled val="1"/>
        </dgm:presLayoutVars>
      </dgm:prSet>
      <dgm:spPr>
        <a:ln>
          <a:solidFill>
            <a:schemeClr val="accent6">
              <a:lumMod val="40000"/>
              <a:lumOff val="60000"/>
            </a:schemeClr>
          </a:solidFill>
        </a:ln>
      </dgm:spPr>
    </dgm:pt>
  </dgm:ptLst>
  <dgm:cxnLst>
    <dgm:cxn modelId="{1E766E03-BF9A-41DF-A20F-373F44EABE61}" srcId="{3F105DBA-8D71-4F62-830C-B3C73AEF47BA}" destId="{D4F5416B-EADD-4830-84F7-F21208D99EB0}" srcOrd="3" destOrd="0" parTransId="{9F9F0BED-C3D4-4A42-BAA8-FF4DAF9EEE3D}" sibTransId="{C8A2F5ED-3CC9-41EB-8EDC-0AE94708E077}"/>
    <dgm:cxn modelId="{AC7B7B23-9DB9-44FC-8CEC-E415793B6A4B}" type="presOf" srcId="{6F9A12EC-40EA-4F0C-86F5-FD9CF07409E6}" destId="{DE2B08DB-7F78-44BE-900F-1D6FE21E2C44}" srcOrd="0" destOrd="0" presId="urn:microsoft.com/office/officeart/2005/8/layout/list1"/>
    <dgm:cxn modelId="{B72AA739-4837-4AA9-BC62-71A6CD1AFC67}" type="presOf" srcId="{EF5F230F-3FC4-4D0C-97D6-C8601E9885E8}" destId="{D7C32767-3987-4300-A05F-1B7F5A740B42}" srcOrd="0" destOrd="0" presId="urn:microsoft.com/office/officeart/2005/8/layout/list1"/>
    <dgm:cxn modelId="{4799D25D-8A49-4455-8C64-BE7F11BE84B3}" type="presOf" srcId="{3F105DBA-8D71-4F62-830C-B3C73AEF47BA}" destId="{AAAF2B5E-266F-4408-B611-AF7053F957A7}" srcOrd="0" destOrd="0" presId="urn:microsoft.com/office/officeart/2005/8/layout/list1"/>
    <dgm:cxn modelId="{16C2D841-6222-4FEE-95BD-72675D9AF39C}" srcId="{3F105DBA-8D71-4F62-830C-B3C73AEF47BA}" destId="{95C4A4C3-DD7A-41DB-B758-9525D13A134D}" srcOrd="2" destOrd="0" parTransId="{9C93AD2E-112E-4576-8F2D-07B48E80DC63}" sibTransId="{9CEAB02B-D0F6-40E2-9AC7-3BE55E782DE5}"/>
    <dgm:cxn modelId="{1C0B8B48-8042-45FE-80FD-CBB009722508}" srcId="{3F105DBA-8D71-4F62-830C-B3C73AEF47BA}" destId="{EF5F230F-3FC4-4D0C-97D6-C8601E9885E8}" srcOrd="0" destOrd="0" parTransId="{50E98502-0F1F-43EA-A5C5-FA4FC221D380}" sibTransId="{EAA2F16A-4C72-4C6D-BCDF-4EE3FF586DD8}"/>
    <dgm:cxn modelId="{86AA396B-FDA2-417C-A23B-0DCD85E181FD}" type="presOf" srcId="{95C4A4C3-DD7A-41DB-B758-9525D13A134D}" destId="{90736F63-6C6E-4242-8597-F7ED39B891D2}" srcOrd="0" destOrd="0" presId="urn:microsoft.com/office/officeart/2005/8/layout/list1"/>
    <dgm:cxn modelId="{CA469286-31BA-41BA-905E-7832188E9C5C}" type="presOf" srcId="{D4F5416B-EADD-4830-84F7-F21208D99EB0}" destId="{3392D492-C3EE-4274-8E77-361476D5DE51}" srcOrd="0" destOrd="0" presId="urn:microsoft.com/office/officeart/2005/8/layout/list1"/>
    <dgm:cxn modelId="{BE83A1A3-3F6D-4C72-88DB-14224563AD5F}" type="presOf" srcId="{D4F5416B-EADD-4830-84F7-F21208D99EB0}" destId="{7FF4B370-2D51-483B-9293-CA43FB205D06}" srcOrd="1" destOrd="0" presId="urn:microsoft.com/office/officeart/2005/8/layout/list1"/>
    <dgm:cxn modelId="{97B818A4-8B32-4890-88F2-2990E13D4A16}" type="presOf" srcId="{EF5F230F-3FC4-4D0C-97D6-C8601E9885E8}" destId="{CE26071E-1FE4-4852-8565-3D273BDD9040}" srcOrd="1" destOrd="0" presId="urn:microsoft.com/office/officeart/2005/8/layout/list1"/>
    <dgm:cxn modelId="{27BD01E8-7E72-4E90-ADC9-C9C3D2D7244D}" type="presOf" srcId="{6F9A12EC-40EA-4F0C-86F5-FD9CF07409E6}" destId="{2E02F151-03CE-4ABF-BF42-09A5032816EA}" srcOrd="1" destOrd="0" presId="urn:microsoft.com/office/officeart/2005/8/layout/list1"/>
    <dgm:cxn modelId="{4623A8F2-AC3B-4B02-B6D9-5C22C3DA8E25}" srcId="{3F105DBA-8D71-4F62-830C-B3C73AEF47BA}" destId="{6F9A12EC-40EA-4F0C-86F5-FD9CF07409E6}" srcOrd="1" destOrd="0" parTransId="{28410B6B-446D-4676-8579-AF08489FF0E0}" sibTransId="{D31F852C-4B02-48C6-85B1-20D05B73EF52}"/>
    <dgm:cxn modelId="{85B2DEFD-836B-4C83-A7B7-A6FC49C7683D}" type="presOf" srcId="{95C4A4C3-DD7A-41DB-B758-9525D13A134D}" destId="{6426FCDA-4B95-4337-9DFF-03AD437B33F7}" srcOrd="1" destOrd="0" presId="urn:microsoft.com/office/officeart/2005/8/layout/list1"/>
    <dgm:cxn modelId="{69C3A175-DDD3-42AE-8330-1A17EE9B72E6}" type="presParOf" srcId="{AAAF2B5E-266F-4408-B611-AF7053F957A7}" destId="{EDFA1D60-DCD6-4A5D-920B-01CD5CBF6BA7}" srcOrd="0" destOrd="0" presId="urn:microsoft.com/office/officeart/2005/8/layout/list1"/>
    <dgm:cxn modelId="{87B85436-8066-4BB9-8935-138C4456D3D6}" type="presParOf" srcId="{EDFA1D60-DCD6-4A5D-920B-01CD5CBF6BA7}" destId="{D7C32767-3987-4300-A05F-1B7F5A740B42}" srcOrd="0" destOrd="0" presId="urn:microsoft.com/office/officeart/2005/8/layout/list1"/>
    <dgm:cxn modelId="{219B0D34-55CD-42C7-A3EE-ABBD54651E25}" type="presParOf" srcId="{EDFA1D60-DCD6-4A5D-920B-01CD5CBF6BA7}" destId="{CE26071E-1FE4-4852-8565-3D273BDD9040}" srcOrd="1" destOrd="0" presId="urn:microsoft.com/office/officeart/2005/8/layout/list1"/>
    <dgm:cxn modelId="{2F701B97-DC10-4D33-8CE5-3891F241CA80}" type="presParOf" srcId="{AAAF2B5E-266F-4408-B611-AF7053F957A7}" destId="{0879991E-D421-415B-87B2-09AEE54ADEEF}" srcOrd="1" destOrd="0" presId="urn:microsoft.com/office/officeart/2005/8/layout/list1"/>
    <dgm:cxn modelId="{ACF4C033-642E-4F49-B09D-7F3FEF545721}" type="presParOf" srcId="{AAAF2B5E-266F-4408-B611-AF7053F957A7}" destId="{21EAE5C4-91A2-4958-AF72-93C5248E25F0}" srcOrd="2" destOrd="0" presId="urn:microsoft.com/office/officeart/2005/8/layout/list1"/>
    <dgm:cxn modelId="{6EE012A7-E705-4DD5-9B4A-646B8326034A}" type="presParOf" srcId="{AAAF2B5E-266F-4408-B611-AF7053F957A7}" destId="{4646B691-D208-4D90-9112-21C347EB4300}" srcOrd="3" destOrd="0" presId="urn:microsoft.com/office/officeart/2005/8/layout/list1"/>
    <dgm:cxn modelId="{F487F0ED-044A-4D9E-A627-EC7A0B143421}" type="presParOf" srcId="{AAAF2B5E-266F-4408-B611-AF7053F957A7}" destId="{4903A1F2-DFF3-476A-9898-F48759D9A597}" srcOrd="4" destOrd="0" presId="urn:microsoft.com/office/officeart/2005/8/layout/list1"/>
    <dgm:cxn modelId="{1BCC1F6B-EC5D-47B0-92DF-B49E198C5F21}" type="presParOf" srcId="{4903A1F2-DFF3-476A-9898-F48759D9A597}" destId="{DE2B08DB-7F78-44BE-900F-1D6FE21E2C44}" srcOrd="0" destOrd="0" presId="urn:microsoft.com/office/officeart/2005/8/layout/list1"/>
    <dgm:cxn modelId="{1A3E9392-ED43-4696-A1B4-EDB40AD9BA06}" type="presParOf" srcId="{4903A1F2-DFF3-476A-9898-F48759D9A597}" destId="{2E02F151-03CE-4ABF-BF42-09A5032816EA}" srcOrd="1" destOrd="0" presId="urn:microsoft.com/office/officeart/2005/8/layout/list1"/>
    <dgm:cxn modelId="{4496C296-B907-4633-BE95-E9CDF8B5C380}" type="presParOf" srcId="{AAAF2B5E-266F-4408-B611-AF7053F957A7}" destId="{F55ED238-63C6-4686-BE40-9CDCBE8DF646}" srcOrd="5" destOrd="0" presId="urn:microsoft.com/office/officeart/2005/8/layout/list1"/>
    <dgm:cxn modelId="{737C34CB-3308-48C0-B9CA-403EC359F777}" type="presParOf" srcId="{AAAF2B5E-266F-4408-B611-AF7053F957A7}" destId="{7FA24A1A-C35C-407C-9F88-CD902C0D9C37}" srcOrd="6" destOrd="0" presId="urn:microsoft.com/office/officeart/2005/8/layout/list1"/>
    <dgm:cxn modelId="{AD322DE9-4DCD-4C82-95DD-D5B7843F7D36}" type="presParOf" srcId="{AAAF2B5E-266F-4408-B611-AF7053F957A7}" destId="{C4D39B97-4558-4118-830D-44E93BDA75AB}" srcOrd="7" destOrd="0" presId="urn:microsoft.com/office/officeart/2005/8/layout/list1"/>
    <dgm:cxn modelId="{443F1205-CCDF-4A4C-A5BA-094A4427FA83}" type="presParOf" srcId="{AAAF2B5E-266F-4408-B611-AF7053F957A7}" destId="{3C917A17-1D65-4B25-A79C-41C4D90459B4}" srcOrd="8" destOrd="0" presId="urn:microsoft.com/office/officeart/2005/8/layout/list1"/>
    <dgm:cxn modelId="{2FF88EF8-F5EB-4FDE-8B14-DC163FA09769}" type="presParOf" srcId="{3C917A17-1D65-4B25-A79C-41C4D90459B4}" destId="{90736F63-6C6E-4242-8597-F7ED39B891D2}" srcOrd="0" destOrd="0" presId="urn:microsoft.com/office/officeart/2005/8/layout/list1"/>
    <dgm:cxn modelId="{34C9F949-191B-4CC4-AA3E-E05DEFED6AFE}" type="presParOf" srcId="{3C917A17-1D65-4B25-A79C-41C4D90459B4}" destId="{6426FCDA-4B95-4337-9DFF-03AD437B33F7}" srcOrd="1" destOrd="0" presId="urn:microsoft.com/office/officeart/2005/8/layout/list1"/>
    <dgm:cxn modelId="{215B9CD7-D0D5-4A70-9485-8EE373E57867}" type="presParOf" srcId="{AAAF2B5E-266F-4408-B611-AF7053F957A7}" destId="{86731527-2AB2-47C1-A082-66B598436A57}" srcOrd="9" destOrd="0" presId="urn:microsoft.com/office/officeart/2005/8/layout/list1"/>
    <dgm:cxn modelId="{3C79D83D-52CB-4E5C-AE64-9A82D99513A6}" type="presParOf" srcId="{AAAF2B5E-266F-4408-B611-AF7053F957A7}" destId="{F698829E-B69D-4493-8578-1923ADA13A87}" srcOrd="10" destOrd="0" presId="urn:microsoft.com/office/officeart/2005/8/layout/list1"/>
    <dgm:cxn modelId="{C1159894-53D7-4939-BA29-603FA3CFCC90}" type="presParOf" srcId="{AAAF2B5E-266F-4408-B611-AF7053F957A7}" destId="{2256F091-F902-44C8-B6AA-83BDDC759E57}" srcOrd="11" destOrd="0" presId="urn:microsoft.com/office/officeart/2005/8/layout/list1"/>
    <dgm:cxn modelId="{A3AEB265-C884-4D4F-8DA7-9CF601A3590F}" type="presParOf" srcId="{AAAF2B5E-266F-4408-B611-AF7053F957A7}" destId="{3C45551F-D9DA-456F-9486-0533421BCE66}" srcOrd="12" destOrd="0" presId="urn:microsoft.com/office/officeart/2005/8/layout/list1"/>
    <dgm:cxn modelId="{9201F364-1A4F-4FE0-BDCF-F6598B649957}" type="presParOf" srcId="{3C45551F-D9DA-456F-9486-0533421BCE66}" destId="{3392D492-C3EE-4274-8E77-361476D5DE51}" srcOrd="0" destOrd="0" presId="urn:microsoft.com/office/officeart/2005/8/layout/list1"/>
    <dgm:cxn modelId="{774A063D-2F41-4AF7-AF4F-28A924AAE097}" type="presParOf" srcId="{3C45551F-D9DA-456F-9486-0533421BCE66}" destId="{7FF4B370-2D51-483B-9293-CA43FB205D06}" srcOrd="1" destOrd="0" presId="urn:microsoft.com/office/officeart/2005/8/layout/list1"/>
    <dgm:cxn modelId="{AAD65D13-C53B-4EAC-A1B9-338D1EBFF5DD}" type="presParOf" srcId="{AAAF2B5E-266F-4408-B611-AF7053F957A7}" destId="{9B4F986B-F05A-4EE1-B82F-78DA73A5D30A}" srcOrd="13" destOrd="0" presId="urn:microsoft.com/office/officeart/2005/8/layout/list1"/>
    <dgm:cxn modelId="{66771883-DCAD-49B1-86AF-30BD9D70B33B}" type="presParOf" srcId="{AAAF2B5E-266F-4408-B611-AF7053F957A7}" destId="{E7F3C941-7C32-49FC-B831-77432C979773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F105DBA-8D71-4F62-830C-B3C73AEF47B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EF5F230F-3FC4-4D0C-97D6-C8601E9885E8}">
      <dgm:prSet phldrT="[Texto]" custT="1"/>
      <dgm:spPr>
        <a:solidFill>
          <a:schemeClr val="accent6">
            <a:lumMod val="40000"/>
            <a:lumOff val="60000"/>
          </a:schemeClr>
        </a:solidFill>
        <a:ln>
          <a:solidFill>
            <a:schemeClr val="accent6">
              <a:lumMod val="40000"/>
              <a:lumOff val="6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Mantener la mirada hacia el suelo ya que disminuye la curvatura cervical.</a:t>
          </a:r>
          <a:endParaRPr lang="es-CO" sz="2400" dirty="0">
            <a:solidFill>
              <a:schemeClr val="tx1"/>
            </a:solidFill>
          </a:endParaRPr>
        </a:p>
      </dgm:t>
    </dgm:pt>
    <dgm:pt modelId="{50E98502-0F1F-43EA-A5C5-FA4FC221D380}" type="parTrans" cxnId="{1C0B8B48-8042-45FE-80FD-CBB009722508}">
      <dgm:prSet/>
      <dgm:spPr/>
      <dgm:t>
        <a:bodyPr/>
        <a:lstStyle/>
        <a:p>
          <a:endParaRPr lang="es-CO"/>
        </a:p>
      </dgm:t>
    </dgm:pt>
    <dgm:pt modelId="{EAA2F16A-4C72-4C6D-BCDF-4EE3FF586DD8}" type="sibTrans" cxnId="{1C0B8B48-8042-45FE-80FD-CBB009722508}">
      <dgm:prSet/>
      <dgm:spPr/>
      <dgm:t>
        <a:bodyPr/>
        <a:lstStyle/>
        <a:p>
          <a:endParaRPr lang="es-CO"/>
        </a:p>
      </dgm:t>
    </dgm:pt>
    <dgm:pt modelId="{95C4A4C3-DD7A-41DB-B758-9525D13A134D}">
      <dgm:prSet phldrT="[Texto]"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Dejar que el abdomen se vaya hacia adelante, por falta de tono muscular a nivel de la musculatura abdominal. </a:t>
          </a:r>
          <a:endParaRPr lang="es-CO" sz="2400" dirty="0">
            <a:solidFill>
              <a:schemeClr val="tx1"/>
            </a:solidFill>
          </a:endParaRPr>
        </a:p>
      </dgm:t>
    </dgm:pt>
    <dgm:pt modelId="{9C93AD2E-112E-4576-8F2D-07B48E80DC63}" type="parTrans" cxnId="{16C2D841-6222-4FEE-95BD-72675D9AF39C}">
      <dgm:prSet/>
      <dgm:spPr/>
      <dgm:t>
        <a:bodyPr/>
        <a:lstStyle/>
        <a:p>
          <a:endParaRPr lang="es-CO"/>
        </a:p>
      </dgm:t>
    </dgm:pt>
    <dgm:pt modelId="{9CEAB02B-D0F6-40E2-9AC7-3BE55E782DE5}" type="sibTrans" cxnId="{16C2D841-6222-4FEE-95BD-72675D9AF39C}">
      <dgm:prSet/>
      <dgm:spPr/>
      <dgm:t>
        <a:bodyPr/>
        <a:lstStyle/>
        <a:p>
          <a:endParaRPr lang="es-CO"/>
        </a:p>
      </dgm:t>
    </dgm:pt>
    <dgm:pt modelId="{D4F5416B-EADD-4830-84F7-F21208D99EB0}">
      <dgm:prSet phldrT="[Texto]"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Mantener el cuerpo alineado </a:t>
          </a:r>
          <a:endParaRPr lang="es-CO" sz="2400" dirty="0">
            <a:solidFill>
              <a:schemeClr val="tx1"/>
            </a:solidFill>
          </a:endParaRPr>
        </a:p>
      </dgm:t>
    </dgm:pt>
    <dgm:pt modelId="{9F9F0BED-C3D4-4A42-BAA8-FF4DAF9EEE3D}" type="parTrans" cxnId="{1E766E03-BF9A-41DF-A20F-373F44EABE61}">
      <dgm:prSet/>
      <dgm:spPr/>
      <dgm:t>
        <a:bodyPr/>
        <a:lstStyle/>
        <a:p>
          <a:endParaRPr lang="es-CO"/>
        </a:p>
      </dgm:t>
    </dgm:pt>
    <dgm:pt modelId="{C8A2F5ED-3CC9-41EB-8EDC-0AE94708E077}" type="sibTrans" cxnId="{1E766E03-BF9A-41DF-A20F-373F44EABE61}">
      <dgm:prSet/>
      <dgm:spPr/>
      <dgm:t>
        <a:bodyPr/>
        <a:lstStyle/>
        <a:p>
          <a:endParaRPr lang="es-CO"/>
        </a:p>
      </dgm:t>
    </dgm:pt>
    <dgm:pt modelId="{6F9A12EC-40EA-4F0C-86F5-FD9CF07409E6}">
      <dgm:prSet custT="1"/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Postura con los hombros caídos y echados hacia adelante, así como lo contrario hombros excesivamente elevados y echados hacia atrás </a:t>
          </a:r>
          <a:endParaRPr lang="es-CO" sz="2400" dirty="0">
            <a:solidFill>
              <a:schemeClr val="tx1"/>
            </a:solidFill>
          </a:endParaRPr>
        </a:p>
      </dgm:t>
    </dgm:pt>
    <dgm:pt modelId="{28410B6B-446D-4676-8579-AF08489FF0E0}" type="parTrans" cxnId="{4623A8F2-AC3B-4B02-B6D9-5C22C3DA8E25}">
      <dgm:prSet/>
      <dgm:spPr/>
      <dgm:t>
        <a:bodyPr/>
        <a:lstStyle/>
        <a:p>
          <a:endParaRPr lang="es-CO"/>
        </a:p>
      </dgm:t>
    </dgm:pt>
    <dgm:pt modelId="{D31F852C-4B02-48C6-85B1-20D05B73EF52}" type="sibTrans" cxnId="{4623A8F2-AC3B-4B02-B6D9-5C22C3DA8E25}">
      <dgm:prSet/>
      <dgm:spPr/>
      <dgm:t>
        <a:bodyPr/>
        <a:lstStyle/>
        <a:p>
          <a:endParaRPr lang="es-CO"/>
        </a:p>
      </dgm:t>
    </dgm:pt>
    <dgm:pt modelId="{AAAF2B5E-266F-4408-B611-AF7053F957A7}" type="pres">
      <dgm:prSet presAssocID="{3F105DBA-8D71-4F62-830C-B3C73AEF47BA}" presName="linear" presStyleCnt="0">
        <dgm:presLayoutVars>
          <dgm:dir/>
          <dgm:animLvl val="lvl"/>
          <dgm:resizeHandles val="exact"/>
        </dgm:presLayoutVars>
      </dgm:prSet>
      <dgm:spPr/>
    </dgm:pt>
    <dgm:pt modelId="{EDFA1D60-DCD6-4A5D-920B-01CD5CBF6BA7}" type="pres">
      <dgm:prSet presAssocID="{EF5F230F-3FC4-4D0C-97D6-C8601E9885E8}" presName="parentLin" presStyleCnt="0"/>
      <dgm:spPr/>
    </dgm:pt>
    <dgm:pt modelId="{D7C32767-3987-4300-A05F-1B7F5A740B42}" type="pres">
      <dgm:prSet presAssocID="{EF5F230F-3FC4-4D0C-97D6-C8601E9885E8}" presName="parentLeftMargin" presStyleLbl="node1" presStyleIdx="0" presStyleCnt="4"/>
      <dgm:spPr/>
    </dgm:pt>
    <dgm:pt modelId="{CE26071E-1FE4-4852-8565-3D273BDD9040}" type="pres">
      <dgm:prSet presAssocID="{EF5F230F-3FC4-4D0C-97D6-C8601E9885E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879991E-D421-415B-87B2-09AEE54ADEEF}" type="pres">
      <dgm:prSet presAssocID="{EF5F230F-3FC4-4D0C-97D6-C8601E9885E8}" presName="negativeSpace" presStyleCnt="0"/>
      <dgm:spPr/>
    </dgm:pt>
    <dgm:pt modelId="{21EAE5C4-91A2-4958-AF72-93C5248E25F0}" type="pres">
      <dgm:prSet presAssocID="{EF5F230F-3FC4-4D0C-97D6-C8601E9885E8}" presName="childText" presStyleLbl="conFgAcc1" presStyleIdx="0" presStyleCnt="4">
        <dgm:presLayoutVars>
          <dgm:bulletEnabled val="1"/>
        </dgm:presLayoutVars>
      </dgm:prSet>
      <dgm:spPr>
        <a:ln>
          <a:solidFill>
            <a:schemeClr val="accent6">
              <a:lumMod val="40000"/>
              <a:lumOff val="60000"/>
            </a:schemeClr>
          </a:solidFill>
        </a:ln>
      </dgm:spPr>
    </dgm:pt>
    <dgm:pt modelId="{4646B691-D208-4D90-9112-21C347EB4300}" type="pres">
      <dgm:prSet presAssocID="{EAA2F16A-4C72-4C6D-BCDF-4EE3FF586DD8}" presName="spaceBetweenRectangles" presStyleCnt="0"/>
      <dgm:spPr/>
    </dgm:pt>
    <dgm:pt modelId="{4903A1F2-DFF3-476A-9898-F48759D9A597}" type="pres">
      <dgm:prSet presAssocID="{6F9A12EC-40EA-4F0C-86F5-FD9CF07409E6}" presName="parentLin" presStyleCnt="0"/>
      <dgm:spPr/>
    </dgm:pt>
    <dgm:pt modelId="{DE2B08DB-7F78-44BE-900F-1D6FE21E2C44}" type="pres">
      <dgm:prSet presAssocID="{6F9A12EC-40EA-4F0C-86F5-FD9CF07409E6}" presName="parentLeftMargin" presStyleLbl="node1" presStyleIdx="0" presStyleCnt="4"/>
      <dgm:spPr/>
    </dgm:pt>
    <dgm:pt modelId="{2E02F151-03CE-4ABF-BF42-09A5032816EA}" type="pres">
      <dgm:prSet presAssocID="{6F9A12EC-40EA-4F0C-86F5-FD9CF07409E6}" presName="parentText" presStyleLbl="node1" presStyleIdx="1" presStyleCnt="4" custScaleY="183315">
        <dgm:presLayoutVars>
          <dgm:chMax val="0"/>
          <dgm:bulletEnabled val="1"/>
        </dgm:presLayoutVars>
      </dgm:prSet>
      <dgm:spPr/>
    </dgm:pt>
    <dgm:pt modelId="{F55ED238-63C6-4686-BE40-9CDCBE8DF646}" type="pres">
      <dgm:prSet presAssocID="{6F9A12EC-40EA-4F0C-86F5-FD9CF07409E6}" presName="negativeSpace" presStyleCnt="0"/>
      <dgm:spPr/>
    </dgm:pt>
    <dgm:pt modelId="{7FA24A1A-C35C-407C-9F88-CD902C0D9C37}" type="pres">
      <dgm:prSet presAssocID="{6F9A12EC-40EA-4F0C-86F5-FD9CF07409E6}" presName="childText" presStyleLbl="conFgAcc1" presStyleIdx="1" presStyleCnt="4">
        <dgm:presLayoutVars>
          <dgm:bulletEnabled val="1"/>
        </dgm:presLayoutVars>
      </dgm:prSet>
      <dgm:spPr>
        <a:ln>
          <a:solidFill>
            <a:schemeClr val="accent3">
              <a:lumMod val="40000"/>
              <a:lumOff val="60000"/>
            </a:schemeClr>
          </a:solidFill>
        </a:ln>
      </dgm:spPr>
    </dgm:pt>
    <dgm:pt modelId="{C4D39B97-4558-4118-830D-44E93BDA75AB}" type="pres">
      <dgm:prSet presAssocID="{D31F852C-4B02-48C6-85B1-20D05B73EF52}" presName="spaceBetweenRectangles" presStyleCnt="0"/>
      <dgm:spPr/>
    </dgm:pt>
    <dgm:pt modelId="{3C917A17-1D65-4B25-A79C-41C4D90459B4}" type="pres">
      <dgm:prSet presAssocID="{95C4A4C3-DD7A-41DB-B758-9525D13A134D}" presName="parentLin" presStyleCnt="0"/>
      <dgm:spPr/>
    </dgm:pt>
    <dgm:pt modelId="{90736F63-6C6E-4242-8597-F7ED39B891D2}" type="pres">
      <dgm:prSet presAssocID="{95C4A4C3-DD7A-41DB-B758-9525D13A134D}" presName="parentLeftMargin" presStyleLbl="node1" presStyleIdx="1" presStyleCnt="4"/>
      <dgm:spPr/>
    </dgm:pt>
    <dgm:pt modelId="{6426FCDA-4B95-4337-9DFF-03AD437B33F7}" type="pres">
      <dgm:prSet presAssocID="{95C4A4C3-DD7A-41DB-B758-9525D13A134D}" presName="parentText" presStyleLbl="node1" presStyleIdx="2" presStyleCnt="4" custScaleY="143858">
        <dgm:presLayoutVars>
          <dgm:chMax val="0"/>
          <dgm:bulletEnabled val="1"/>
        </dgm:presLayoutVars>
      </dgm:prSet>
      <dgm:spPr/>
    </dgm:pt>
    <dgm:pt modelId="{86731527-2AB2-47C1-A082-66B598436A57}" type="pres">
      <dgm:prSet presAssocID="{95C4A4C3-DD7A-41DB-B758-9525D13A134D}" presName="negativeSpace" presStyleCnt="0"/>
      <dgm:spPr/>
    </dgm:pt>
    <dgm:pt modelId="{F698829E-B69D-4493-8578-1923ADA13A87}" type="pres">
      <dgm:prSet presAssocID="{95C4A4C3-DD7A-41DB-B758-9525D13A134D}" presName="childText" presStyleLbl="conFgAcc1" presStyleIdx="2" presStyleCnt="4">
        <dgm:presLayoutVars>
          <dgm:bulletEnabled val="1"/>
        </dgm:presLayoutVars>
      </dgm:prSet>
      <dgm:spPr>
        <a:ln>
          <a:solidFill>
            <a:schemeClr val="accent5">
              <a:lumMod val="40000"/>
              <a:lumOff val="60000"/>
            </a:schemeClr>
          </a:solidFill>
        </a:ln>
      </dgm:spPr>
    </dgm:pt>
    <dgm:pt modelId="{2256F091-F902-44C8-B6AA-83BDDC759E57}" type="pres">
      <dgm:prSet presAssocID="{9CEAB02B-D0F6-40E2-9AC7-3BE55E782DE5}" presName="spaceBetweenRectangles" presStyleCnt="0"/>
      <dgm:spPr/>
    </dgm:pt>
    <dgm:pt modelId="{3C45551F-D9DA-456F-9486-0533421BCE66}" type="pres">
      <dgm:prSet presAssocID="{D4F5416B-EADD-4830-84F7-F21208D99EB0}" presName="parentLin" presStyleCnt="0"/>
      <dgm:spPr/>
    </dgm:pt>
    <dgm:pt modelId="{3392D492-C3EE-4274-8E77-361476D5DE51}" type="pres">
      <dgm:prSet presAssocID="{D4F5416B-EADD-4830-84F7-F21208D99EB0}" presName="parentLeftMargin" presStyleLbl="node1" presStyleIdx="2" presStyleCnt="4"/>
      <dgm:spPr/>
    </dgm:pt>
    <dgm:pt modelId="{7FF4B370-2D51-483B-9293-CA43FB205D06}" type="pres">
      <dgm:prSet presAssocID="{D4F5416B-EADD-4830-84F7-F21208D99EB0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9B4F986B-F05A-4EE1-B82F-78DA73A5D30A}" type="pres">
      <dgm:prSet presAssocID="{D4F5416B-EADD-4830-84F7-F21208D99EB0}" presName="negativeSpace" presStyleCnt="0"/>
      <dgm:spPr/>
    </dgm:pt>
    <dgm:pt modelId="{E7F3C941-7C32-49FC-B831-77432C979773}" type="pres">
      <dgm:prSet presAssocID="{D4F5416B-EADD-4830-84F7-F21208D99EB0}" presName="childText" presStyleLbl="conFgAcc1" presStyleIdx="3" presStyleCnt="4">
        <dgm:presLayoutVars>
          <dgm:bulletEnabled val="1"/>
        </dgm:presLayoutVars>
      </dgm:prSet>
      <dgm:spPr>
        <a:ln>
          <a:solidFill>
            <a:schemeClr val="accent1">
              <a:lumMod val="40000"/>
              <a:lumOff val="60000"/>
            </a:schemeClr>
          </a:solidFill>
        </a:ln>
      </dgm:spPr>
    </dgm:pt>
  </dgm:ptLst>
  <dgm:cxnLst>
    <dgm:cxn modelId="{1E766E03-BF9A-41DF-A20F-373F44EABE61}" srcId="{3F105DBA-8D71-4F62-830C-B3C73AEF47BA}" destId="{D4F5416B-EADD-4830-84F7-F21208D99EB0}" srcOrd="3" destOrd="0" parTransId="{9F9F0BED-C3D4-4A42-BAA8-FF4DAF9EEE3D}" sibTransId="{C8A2F5ED-3CC9-41EB-8EDC-0AE94708E077}"/>
    <dgm:cxn modelId="{AC7B7B23-9DB9-44FC-8CEC-E415793B6A4B}" type="presOf" srcId="{6F9A12EC-40EA-4F0C-86F5-FD9CF07409E6}" destId="{DE2B08DB-7F78-44BE-900F-1D6FE21E2C44}" srcOrd="0" destOrd="0" presId="urn:microsoft.com/office/officeart/2005/8/layout/list1"/>
    <dgm:cxn modelId="{B72AA739-4837-4AA9-BC62-71A6CD1AFC67}" type="presOf" srcId="{EF5F230F-3FC4-4D0C-97D6-C8601E9885E8}" destId="{D7C32767-3987-4300-A05F-1B7F5A740B42}" srcOrd="0" destOrd="0" presId="urn:microsoft.com/office/officeart/2005/8/layout/list1"/>
    <dgm:cxn modelId="{4799D25D-8A49-4455-8C64-BE7F11BE84B3}" type="presOf" srcId="{3F105DBA-8D71-4F62-830C-B3C73AEF47BA}" destId="{AAAF2B5E-266F-4408-B611-AF7053F957A7}" srcOrd="0" destOrd="0" presId="urn:microsoft.com/office/officeart/2005/8/layout/list1"/>
    <dgm:cxn modelId="{16C2D841-6222-4FEE-95BD-72675D9AF39C}" srcId="{3F105DBA-8D71-4F62-830C-B3C73AEF47BA}" destId="{95C4A4C3-DD7A-41DB-B758-9525D13A134D}" srcOrd="2" destOrd="0" parTransId="{9C93AD2E-112E-4576-8F2D-07B48E80DC63}" sibTransId="{9CEAB02B-D0F6-40E2-9AC7-3BE55E782DE5}"/>
    <dgm:cxn modelId="{1C0B8B48-8042-45FE-80FD-CBB009722508}" srcId="{3F105DBA-8D71-4F62-830C-B3C73AEF47BA}" destId="{EF5F230F-3FC4-4D0C-97D6-C8601E9885E8}" srcOrd="0" destOrd="0" parTransId="{50E98502-0F1F-43EA-A5C5-FA4FC221D380}" sibTransId="{EAA2F16A-4C72-4C6D-BCDF-4EE3FF586DD8}"/>
    <dgm:cxn modelId="{86AA396B-FDA2-417C-A23B-0DCD85E181FD}" type="presOf" srcId="{95C4A4C3-DD7A-41DB-B758-9525D13A134D}" destId="{90736F63-6C6E-4242-8597-F7ED39B891D2}" srcOrd="0" destOrd="0" presId="urn:microsoft.com/office/officeart/2005/8/layout/list1"/>
    <dgm:cxn modelId="{CA469286-31BA-41BA-905E-7832188E9C5C}" type="presOf" srcId="{D4F5416B-EADD-4830-84F7-F21208D99EB0}" destId="{3392D492-C3EE-4274-8E77-361476D5DE51}" srcOrd="0" destOrd="0" presId="urn:microsoft.com/office/officeart/2005/8/layout/list1"/>
    <dgm:cxn modelId="{BE83A1A3-3F6D-4C72-88DB-14224563AD5F}" type="presOf" srcId="{D4F5416B-EADD-4830-84F7-F21208D99EB0}" destId="{7FF4B370-2D51-483B-9293-CA43FB205D06}" srcOrd="1" destOrd="0" presId="urn:microsoft.com/office/officeart/2005/8/layout/list1"/>
    <dgm:cxn modelId="{97B818A4-8B32-4890-88F2-2990E13D4A16}" type="presOf" srcId="{EF5F230F-3FC4-4D0C-97D6-C8601E9885E8}" destId="{CE26071E-1FE4-4852-8565-3D273BDD9040}" srcOrd="1" destOrd="0" presId="urn:microsoft.com/office/officeart/2005/8/layout/list1"/>
    <dgm:cxn modelId="{27BD01E8-7E72-4E90-ADC9-C9C3D2D7244D}" type="presOf" srcId="{6F9A12EC-40EA-4F0C-86F5-FD9CF07409E6}" destId="{2E02F151-03CE-4ABF-BF42-09A5032816EA}" srcOrd="1" destOrd="0" presId="urn:microsoft.com/office/officeart/2005/8/layout/list1"/>
    <dgm:cxn modelId="{4623A8F2-AC3B-4B02-B6D9-5C22C3DA8E25}" srcId="{3F105DBA-8D71-4F62-830C-B3C73AEF47BA}" destId="{6F9A12EC-40EA-4F0C-86F5-FD9CF07409E6}" srcOrd="1" destOrd="0" parTransId="{28410B6B-446D-4676-8579-AF08489FF0E0}" sibTransId="{D31F852C-4B02-48C6-85B1-20D05B73EF52}"/>
    <dgm:cxn modelId="{85B2DEFD-836B-4C83-A7B7-A6FC49C7683D}" type="presOf" srcId="{95C4A4C3-DD7A-41DB-B758-9525D13A134D}" destId="{6426FCDA-4B95-4337-9DFF-03AD437B33F7}" srcOrd="1" destOrd="0" presId="urn:microsoft.com/office/officeart/2005/8/layout/list1"/>
    <dgm:cxn modelId="{69C3A175-DDD3-42AE-8330-1A17EE9B72E6}" type="presParOf" srcId="{AAAF2B5E-266F-4408-B611-AF7053F957A7}" destId="{EDFA1D60-DCD6-4A5D-920B-01CD5CBF6BA7}" srcOrd="0" destOrd="0" presId="urn:microsoft.com/office/officeart/2005/8/layout/list1"/>
    <dgm:cxn modelId="{87B85436-8066-4BB9-8935-138C4456D3D6}" type="presParOf" srcId="{EDFA1D60-DCD6-4A5D-920B-01CD5CBF6BA7}" destId="{D7C32767-3987-4300-A05F-1B7F5A740B42}" srcOrd="0" destOrd="0" presId="urn:microsoft.com/office/officeart/2005/8/layout/list1"/>
    <dgm:cxn modelId="{219B0D34-55CD-42C7-A3EE-ABBD54651E25}" type="presParOf" srcId="{EDFA1D60-DCD6-4A5D-920B-01CD5CBF6BA7}" destId="{CE26071E-1FE4-4852-8565-3D273BDD9040}" srcOrd="1" destOrd="0" presId="urn:microsoft.com/office/officeart/2005/8/layout/list1"/>
    <dgm:cxn modelId="{2F701B97-DC10-4D33-8CE5-3891F241CA80}" type="presParOf" srcId="{AAAF2B5E-266F-4408-B611-AF7053F957A7}" destId="{0879991E-D421-415B-87B2-09AEE54ADEEF}" srcOrd="1" destOrd="0" presId="urn:microsoft.com/office/officeart/2005/8/layout/list1"/>
    <dgm:cxn modelId="{ACF4C033-642E-4F49-B09D-7F3FEF545721}" type="presParOf" srcId="{AAAF2B5E-266F-4408-B611-AF7053F957A7}" destId="{21EAE5C4-91A2-4958-AF72-93C5248E25F0}" srcOrd="2" destOrd="0" presId="urn:microsoft.com/office/officeart/2005/8/layout/list1"/>
    <dgm:cxn modelId="{6EE012A7-E705-4DD5-9B4A-646B8326034A}" type="presParOf" srcId="{AAAF2B5E-266F-4408-B611-AF7053F957A7}" destId="{4646B691-D208-4D90-9112-21C347EB4300}" srcOrd="3" destOrd="0" presId="urn:microsoft.com/office/officeart/2005/8/layout/list1"/>
    <dgm:cxn modelId="{F487F0ED-044A-4D9E-A627-EC7A0B143421}" type="presParOf" srcId="{AAAF2B5E-266F-4408-B611-AF7053F957A7}" destId="{4903A1F2-DFF3-476A-9898-F48759D9A597}" srcOrd="4" destOrd="0" presId="urn:microsoft.com/office/officeart/2005/8/layout/list1"/>
    <dgm:cxn modelId="{1BCC1F6B-EC5D-47B0-92DF-B49E198C5F21}" type="presParOf" srcId="{4903A1F2-DFF3-476A-9898-F48759D9A597}" destId="{DE2B08DB-7F78-44BE-900F-1D6FE21E2C44}" srcOrd="0" destOrd="0" presId="urn:microsoft.com/office/officeart/2005/8/layout/list1"/>
    <dgm:cxn modelId="{1A3E9392-ED43-4696-A1B4-EDB40AD9BA06}" type="presParOf" srcId="{4903A1F2-DFF3-476A-9898-F48759D9A597}" destId="{2E02F151-03CE-4ABF-BF42-09A5032816EA}" srcOrd="1" destOrd="0" presId="urn:microsoft.com/office/officeart/2005/8/layout/list1"/>
    <dgm:cxn modelId="{4496C296-B907-4633-BE95-E9CDF8B5C380}" type="presParOf" srcId="{AAAF2B5E-266F-4408-B611-AF7053F957A7}" destId="{F55ED238-63C6-4686-BE40-9CDCBE8DF646}" srcOrd="5" destOrd="0" presId="urn:microsoft.com/office/officeart/2005/8/layout/list1"/>
    <dgm:cxn modelId="{737C34CB-3308-48C0-B9CA-403EC359F777}" type="presParOf" srcId="{AAAF2B5E-266F-4408-B611-AF7053F957A7}" destId="{7FA24A1A-C35C-407C-9F88-CD902C0D9C37}" srcOrd="6" destOrd="0" presId="urn:microsoft.com/office/officeart/2005/8/layout/list1"/>
    <dgm:cxn modelId="{AD322DE9-4DCD-4C82-95DD-D5B7843F7D36}" type="presParOf" srcId="{AAAF2B5E-266F-4408-B611-AF7053F957A7}" destId="{C4D39B97-4558-4118-830D-44E93BDA75AB}" srcOrd="7" destOrd="0" presId="urn:microsoft.com/office/officeart/2005/8/layout/list1"/>
    <dgm:cxn modelId="{443F1205-CCDF-4A4C-A5BA-094A4427FA83}" type="presParOf" srcId="{AAAF2B5E-266F-4408-B611-AF7053F957A7}" destId="{3C917A17-1D65-4B25-A79C-41C4D90459B4}" srcOrd="8" destOrd="0" presId="urn:microsoft.com/office/officeart/2005/8/layout/list1"/>
    <dgm:cxn modelId="{2FF88EF8-F5EB-4FDE-8B14-DC163FA09769}" type="presParOf" srcId="{3C917A17-1D65-4B25-A79C-41C4D90459B4}" destId="{90736F63-6C6E-4242-8597-F7ED39B891D2}" srcOrd="0" destOrd="0" presId="urn:microsoft.com/office/officeart/2005/8/layout/list1"/>
    <dgm:cxn modelId="{34C9F949-191B-4CC4-AA3E-E05DEFED6AFE}" type="presParOf" srcId="{3C917A17-1D65-4B25-A79C-41C4D90459B4}" destId="{6426FCDA-4B95-4337-9DFF-03AD437B33F7}" srcOrd="1" destOrd="0" presId="urn:microsoft.com/office/officeart/2005/8/layout/list1"/>
    <dgm:cxn modelId="{215B9CD7-D0D5-4A70-9485-8EE373E57867}" type="presParOf" srcId="{AAAF2B5E-266F-4408-B611-AF7053F957A7}" destId="{86731527-2AB2-47C1-A082-66B598436A57}" srcOrd="9" destOrd="0" presId="urn:microsoft.com/office/officeart/2005/8/layout/list1"/>
    <dgm:cxn modelId="{3C79D83D-52CB-4E5C-AE64-9A82D99513A6}" type="presParOf" srcId="{AAAF2B5E-266F-4408-B611-AF7053F957A7}" destId="{F698829E-B69D-4493-8578-1923ADA13A87}" srcOrd="10" destOrd="0" presId="urn:microsoft.com/office/officeart/2005/8/layout/list1"/>
    <dgm:cxn modelId="{C1159894-53D7-4939-BA29-603FA3CFCC90}" type="presParOf" srcId="{AAAF2B5E-266F-4408-B611-AF7053F957A7}" destId="{2256F091-F902-44C8-B6AA-83BDDC759E57}" srcOrd="11" destOrd="0" presId="urn:microsoft.com/office/officeart/2005/8/layout/list1"/>
    <dgm:cxn modelId="{A3AEB265-C884-4D4F-8DA7-9CF601A3590F}" type="presParOf" srcId="{AAAF2B5E-266F-4408-B611-AF7053F957A7}" destId="{3C45551F-D9DA-456F-9486-0533421BCE66}" srcOrd="12" destOrd="0" presId="urn:microsoft.com/office/officeart/2005/8/layout/list1"/>
    <dgm:cxn modelId="{9201F364-1A4F-4FE0-BDCF-F6598B649957}" type="presParOf" srcId="{3C45551F-D9DA-456F-9486-0533421BCE66}" destId="{3392D492-C3EE-4274-8E77-361476D5DE51}" srcOrd="0" destOrd="0" presId="urn:microsoft.com/office/officeart/2005/8/layout/list1"/>
    <dgm:cxn modelId="{774A063D-2F41-4AF7-AF4F-28A924AAE097}" type="presParOf" srcId="{3C45551F-D9DA-456F-9486-0533421BCE66}" destId="{7FF4B370-2D51-483B-9293-CA43FB205D06}" srcOrd="1" destOrd="0" presId="urn:microsoft.com/office/officeart/2005/8/layout/list1"/>
    <dgm:cxn modelId="{AAD65D13-C53B-4EAC-A1B9-338D1EBFF5DD}" type="presParOf" srcId="{AAAF2B5E-266F-4408-B611-AF7053F957A7}" destId="{9B4F986B-F05A-4EE1-B82F-78DA73A5D30A}" srcOrd="13" destOrd="0" presId="urn:microsoft.com/office/officeart/2005/8/layout/list1"/>
    <dgm:cxn modelId="{66771883-DCAD-49B1-86AF-30BD9D70B33B}" type="presParOf" srcId="{AAAF2B5E-266F-4408-B611-AF7053F957A7}" destId="{E7F3C941-7C32-49FC-B831-77432C979773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F105DBA-8D71-4F62-830C-B3C73AEF47B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EF5F230F-3FC4-4D0C-97D6-C8601E9885E8}">
      <dgm:prSet phldrT="[Texto]" custT="1"/>
      <dgm:spPr>
        <a:solidFill>
          <a:schemeClr val="tx2">
            <a:lumMod val="25000"/>
            <a:lumOff val="75000"/>
          </a:schemeClr>
        </a:solidFill>
        <a:ln>
          <a:solidFill>
            <a:schemeClr val="tx2">
              <a:lumMod val="25000"/>
              <a:lumOff val="75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Apoyarse en los reposabrazos  </a:t>
          </a:r>
          <a:endParaRPr lang="es-CO" sz="2400" dirty="0">
            <a:solidFill>
              <a:schemeClr val="tx1"/>
            </a:solidFill>
          </a:endParaRPr>
        </a:p>
      </dgm:t>
    </dgm:pt>
    <dgm:pt modelId="{50E98502-0F1F-43EA-A5C5-FA4FC221D380}" type="parTrans" cxnId="{1C0B8B48-8042-45FE-80FD-CBB009722508}">
      <dgm:prSet/>
      <dgm:spPr/>
      <dgm:t>
        <a:bodyPr/>
        <a:lstStyle/>
        <a:p>
          <a:endParaRPr lang="es-CO"/>
        </a:p>
      </dgm:t>
    </dgm:pt>
    <dgm:pt modelId="{EAA2F16A-4C72-4C6D-BCDF-4EE3FF586DD8}" type="sibTrans" cxnId="{1C0B8B48-8042-45FE-80FD-CBB009722508}">
      <dgm:prSet/>
      <dgm:spPr/>
      <dgm:t>
        <a:bodyPr/>
        <a:lstStyle/>
        <a:p>
          <a:endParaRPr lang="es-CO"/>
        </a:p>
      </dgm:t>
    </dgm:pt>
    <dgm:pt modelId="{95C4A4C3-DD7A-41DB-B758-9525D13A134D}">
      <dgm:prSet phldrT="[Texto]" custT="1"/>
      <dgm:spPr>
        <a:solidFill>
          <a:schemeClr val="accent6">
            <a:lumMod val="40000"/>
            <a:lumOff val="60000"/>
          </a:schemeClr>
        </a:solidFill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La espalda debe estar recta en todo el proceso.</a:t>
          </a:r>
          <a:endParaRPr lang="es-CO" sz="2400" dirty="0">
            <a:solidFill>
              <a:schemeClr val="tx1"/>
            </a:solidFill>
          </a:endParaRPr>
        </a:p>
      </dgm:t>
    </dgm:pt>
    <dgm:pt modelId="{9C93AD2E-112E-4576-8F2D-07B48E80DC63}" type="parTrans" cxnId="{16C2D841-6222-4FEE-95BD-72675D9AF39C}">
      <dgm:prSet/>
      <dgm:spPr/>
      <dgm:t>
        <a:bodyPr/>
        <a:lstStyle/>
        <a:p>
          <a:endParaRPr lang="es-CO"/>
        </a:p>
      </dgm:t>
    </dgm:pt>
    <dgm:pt modelId="{9CEAB02B-D0F6-40E2-9AC7-3BE55E782DE5}" type="sibTrans" cxnId="{16C2D841-6222-4FEE-95BD-72675D9AF39C}">
      <dgm:prSet/>
      <dgm:spPr/>
      <dgm:t>
        <a:bodyPr/>
        <a:lstStyle/>
        <a:p>
          <a:endParaRPr lang="es-CO"/>
        </a:p>
      </dgm:t>
    </dgm:pt>
    <dgm:pt modelId="{6F9A12EC-40EA-4F0C-86F5-FD9CF07409E6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Si la silla carece de reposabrazos apoyar las manos sobre los muslos.</a:t>
          </a:r>
          <a:endParaRPr lang="es-CO" sz="2400" dirty="0">
            <a:solidFill>
              <a:schemeClr val="tx1"/>
            </a:solidFill>
          </a:endParaRPr>
        </a:p>
      </dgm:t>
    </dgm:pt>
    <dgm:pt modelId="{28410B6B-446D-4676-8579-AF08489FF0E0}" type="parTrans" cxnId="{4623A8F2-AC3B-4B02-B6D9-5C22C3DA8E25}">
      <dgm:prSet/>
      <dgm:spPr/>
      <dgm:t>
        <a:bodyPr/>
        <a:lstStyle/>
        <a:p>
          <a:endParaRPr lang="es-CO"/>
        </a:p>
      </dgm:t>
    </dgm:pt>
    <dgm:pt modelId="{D31F852C-4B02-48C6-85B1-20D05B73EF52}" type="sibTrans" cxnId="{4623A8F2-AC3B-4B02-B6D9-5C22C3DA8E25}">
      <dgm:prSet/>
      <dgm:spPr/>
      <dgm:t>
        <a:bodyPr/>
        <a:lstStyle/>
        <a:p>
          <a:endParaRPr lang="es-CO"/>
        </a:p>
      </dgm:t>
    </dgm:pt>
    <dgm:pt modelId="{AAAF2B5E-266F-4408-B611-AF7053F957A7}" type="pres">
      <dgm:prSet presAssocID="{3F105DBA-8D71-4F62-830C-B3C73AEF47BA}" presName="linear" presStyleCnt="0">
        <dgm:presLayoutVars>
          <dgm:dir/>
          <dgm:animLvl val="lvl"/>
          <dgm:resizeHandles val="exact"/>
        </dgm:presLayoutVars>
      </dgm:prSet>
      <dgm:spPr/>
    </dgm:pt>
    <dgm:pt modelId="{EDFA1D60-DCD6-4A5D-920B-01CD5CBF6BA7}" type="pres">
      <dgm:prSet presAssocID="{EF5F230F-3FC4-4D0C-97D6-C8601E9885E8}" presName="parentLin" presStyleCnt="0"/>
      <dgm:spPr/>
    </dgm:pt>
    <dgm:pt modelId="{D7C32767-3987-4300-A05F-1B7F5A740B42}" type="pres">
      <dgm:prSet presAssocID="{EF5F230F-3FC4-4D0C-97D6-C8601E9885E8}" presName="parentLeftMargin" presStyleLbl="node1" presStyleIdx="0" presStyleCnt="3"/>
      <dgm:spPr/>
    </dgm:pt>
    <dgm:pt modelId="{CE26071E-1FE4-4852-8565-3D273BDD9040}" type="pres">
      <dgm:prSet presAssocID="{EF5F230F-3FC4-4D0C-97D6-C8601E9885E8}" presName="parentText" presStyleLbl="node1" presStyleIdx="0" presStyleCnt="3" custLinFactNeighborY="2993">
        <dgm:presLayoutVars>
          <dgm:chMax val="0"/>
          <dgm:bulletEnabled val="1"/>
        </dgm:presLayoutVars>
      </dgm:prSet>
      <dgm:spPr/>
    </dgm:pt>
    <dgm:pt modelId="{0879991E-D421-415B-87B2-09AEE54ADEEF}" type="pres">
      <dgm:prSet presAssocID="{EF5F230F-3FC4-4D0C-97D6-C8601E9885E8}" presName="negativeSpace" presStyleCnt="0"/>
      <dgm:spPr/>
    </dgm:pt>
    <dgm:pt modelId="{21EAE5C4-91A2-4958-AF72-93C5248E25F0}" type="pres">
      <dgm:prSet presAssocID="{EF5F230F-3FC4-4D0C-97D6-C8601E9885E8}" presName="childText" presStyleLbl="conFgAcc1" presStyleIdx="0" presStyleCnt="3">
        <dgm:presLayoutVars>
          <dgm:bulletEnabled val="1"/>
        </dgm:presLayoutVars>
      </dgm:prSet>
      <dgm:spPr>
        <a:ln>
          <a:solidFill>
            <a:schemeClr val="tx2">
              <a:lumMod val="25000"/>
              <a:lumOff val="75000"/>
            </a:schemeClr>
          </a:solidFill>
        </a:ln>
      </dgm:spPr>
    </dgm:pt>
    <dgm:pt modelId="{4646B691-D208-4D90-9112-21C347EB4300}" type="pres">
      <dgm:prSet presAssocID="{EAA2F16A-4C72-4C6D-BCDF-4EE3FF586DD8}" presName="spaceBetweenRectangles" presStyleCnt="0"/>
      <dgm:spPr/>
    </dgm:pt>
    <dgm:pt modelId="{4903A1F2-DFF3-476A-9898-F48759D9A597}" type="pres">
      <dgm:prSet presAssocID="{6F9A12EC-40EA-4F0C-86F5-FD9CF07409E6}" presName="parentLin" presStyleCnt="0"/>
      <dgm:spPr/>
    </dgm:pt>
    <dgm:pt modelId="{DE2B08DB-7F78-44BE-900F-1D6FE21E2C44}" type="pres">
      <dgm:prSet presAssocID="{6F9A12EC-40EA-4F0C-86F5-FD9CF07409E6}" presName="parentLeftMargin" presStyleLbl="node1" presStyleIdx="0" presStyleCnt="3"/>
      <dgm:spPr/>
    </dgm:pt>
    <dgm:pt modelId="{2E02F151-03CE-4ABF-BF42-09A5032816EA}" type="pres">
      <dgm:prSet presAssocID="{6F9A12EC-40EA-4F0C-86F5-FD9CF07409E6}" presName="parentText" presStyleLbl="node1" presStyleIdx="1" presStyleCnt="3" custScaleY="183315">
        <dgm:presLayoutVars>
          <dgm:chMax val="0"/>
          <dgm:bulletEnabled val="1"/>
        </dgm:presLayoutVars>
      </dgm:prSet>
      <dgm:spPr/>
    </dgm:pt>
    <dgm:pt modelId="{F55ED238-63C6-4686-BE40-9CDCBE8DF646}" type="pres">
      <dgm:prSet presAssocID="{6F9A12EC-40EA-4F0C-86F5-FD9CF07409E6}" presName="negativeSpace" presStyleCnt="0"/>
      <dgm:spPr/>
    </dgm:pt>
    <dgm:pt modelId="{7FA24A1A-C35C-407C-9F88-CD902C0D9C37}" type="pres">
      <dgm:prSet presAssocID="{6F9A12EC-40EA-4F0C-86F5-FD9CF07409E6}" presName="childText" presStyleLbl="conFgAcc1" presStyleIdx="1" presStyleCnt="3">
        <dgm:presLayoutVars>
          <dgm:bulletEnabled val="1"/>
        </dgm:presLayoutVars>
      </dgm:prSet>
      <dgm:spPr>
        <a:ln>
          <a:solidFill>
            <a:schemeClr val="accent3">
              <a:lumMod val="60000"/>
              <a:lumOff val="40000"/>
            </a:schemeClr>
          </a:solidFill>
        </a:ln>
      </dgm:spPr>
    </dgm:pt>
    <dgm:pt modelId="{C4D39B97-4558-4118-830D-44E93BDA75AB}" type="pres">
      <dgm:prSet presAssocID="{D31F852C-4B02-48C6-85B1-20D05B73EF52}" presName="spaceBetweenRectangles" presStyleCnt="0"/>
      <dgm:spPr/>
    </dgm:pt>
    <dgm:pt modelId="{3C917A17-1D65-4B25-A79C-41C4D90459B4}" type="pres">
      <dgm:prSet presAssocID="{95C4A4C3-DD7A-41DB-B758-9525D13A134D}" presName="parentLin" presStyleCnt="0"/>
      <dgm:spPr/>
    </dgm:pt>
    <dgm:pt modelId="{90736F63-6C6E-4242-8597-F7ED39B891D2}" type="pres">
      <dgm:prSet presAssocID="{95C4A4C3-DD7A-41DB-B758-9525D13A134D}" presName="parentLeftMargin" presStyleLbl="node1" presStyleIdx="1" presStyleCnt="3"/>
      <dgm:spPr/>
    </dgm:pt>
    <dgm:pt modelId="{6426FCDA-4B95-4337-9DFF-03AD437B33F7}" type="pres">
      <dgm:prSet presAssocID="{95C4A4C3-DD7A-41DB-B758-9525D13A134D}" presName="parentText" presStyleLbl="node1" presStyleIdx="2" presStyleCnt="3" custScaleY="143858">
        <dgm:presLayoutVars>
          <dgm:chMax val="0"/>
          <dgm:bulletEnabled val="1"/>
        </dgm:presLayoutVars>
      </dgm:prSet>
      <dgm:spPr/>
    </dgm:pt>
    <dgm:pt modelId="{86731527-2AB2-47C1-A082-66B598436A57}" type="pres">
      <dgm:prSet presAssocID="{95C4A4C3-DD7A-41DB-B758-9525D13A134D}" presName="negativeSpace" presStyleCnt="0"/>
      <dgm:spPr/>
    </dgm:pt>
    <dgm:pt modelId="{F698829E-B69D-4493-8578-1923ADA13A87}" type="pres">
      <dgm:prSet presAssocID="{95C4A4C3-DD7A-41DB-B758-9525D13A134D}" presName="childText" presStyleLbl="conFgAcc1" presStyleIdx="2" presStyleCnt="3">
        <dgm:presLayoutVars>
          <dgm:bulletEnabled val="1"/>
        </dgm:presLayoutVars>
      </dgm:prSet>
      <dgm:spPr>
        <a:ln>
          <a:solidFill>
            <a:schemeClr val="accent6">
              <a:lumMod val="60000"/>
              <a:lumOff val="40000"/>
            </a:schemeClr>
          </a:solidFill>
        </a:ln>
      </dgm:spPr>
    </dgm:pt>
  </dgm:ptLst>
  <dgm:cxnLst>
    <dgm:cxn modelId="{AC7B7B23-9DB9-44FC-8CEC-E415793B6A4B}" type="presOf" srcId="{6F9A12EC-40EA-4F0C-86F5-FD9CF07409E6}" destId="{DE2B08DB-7F78-44BE-900F-1D6FE21E2C44}" srcOrd="0" destOrd="0" presId="urn:microsoft.com/office/officeart/2005/8/layout/list1"/>
    <dgm:cxn modelId="{B72AA739-4837-4AA9-BC62-71A6CD1AFC67}" type="presOf" srcId="{EF5F230F-3FC4-4D0C-97D6-C8601E9885E8}" destId="{D7C32767-3987-4300-A05F-1B7F5A740B42}" srcOrd="0" destOrd="0" presId="urn:microsoft.com/office/officeart/2005/8/layout/list1"/>
    <dgm:cxn modelId="{4799D25D-8A49-4455-8C64-BE7F11BE84B3}" type="presOf" srcId="{3F105DBA-8D71-4F62-830C-B3C73AEF47BA}" destId="{AAAF2B5E-266F-4408-B611-AF7053F957A7}" srcOrd="0" destOrd="0" presId="urn:microsoft.com/office/officeart/2005/8/layout/list1"/>
    <dgm:cxn modelId="{16C2D841-6222-4FEE-95BD-72675D9AF39C}" srcId="{3F105DBA-8D71-4F62-830C-B3C73AEF47BA}" destId="{95C4A4C3-DD7A-41DB-B758-9525D13A134D}" srcOrd="2" destOrd="0" parTransId="{9C93AD2E-112E-4576-8F2D-07B48E80DC63}" sibTransId="{9CEAB02B-D0F6-40E2-9AC7-3BE55E782DE5}"/>
    <dgm:cxn modelId="{1C0B8B48-8042-45FE-80FD-CBB009722508}" srcId="{3F105DBA-8D71-4F62-830C-B3C73AEF47BA}" destId="{EF5F230F-3FC4-4D0C-97D6-C8601E9885E8}" srcOrd="0" destOrd="0" parTransId="{50E98502-0F1F-43EA-A5C5-FA4FC221D380}" sibTransId="{EAA2F16A-4C72-4C6D-BCDF-4EE3FF586DD8}"/>
    <dgm:cxn modelId="{86AA396B-FDA2-417C-A23B-0DCD85E181FD}" type="presOf" srcId="{95C4A4C3-DD7A-41DB-B758-9525D13A134D}" destId="{90736F63-6C6E-4242-8597-F7ED39B891D2}" srcOrd="0" destOrd="0" presId="urn:microsoft.com/office/officeart/2005/8/layout/list1"/>
    <dgm:cxn modelId="{97B818A4-8B32-4890-88F2-2990E13D4A16}" type="presOf" srcId="{EF5F230F-3FC4-4D0C-97D6-C8601E9885E8}" destId="{CE26071E-1FE4-4852-8565-3D273BDD9040}" srcOrd="1" destOrd="0" presId="urn:microsoft.com/office/officeart/2005/8/layout/list1"/>
    <dgm:cxn modelId="{27BD01E8-7E72-4E90-ADC9-C9C3D2D7244D}" type="presOf" srcId="{6F9A12EC-40EA-4F0C-86F5-FD9CF07409E6}" destId="{2E02F151-03CE-4ABF-BF42-09A5032816EA}" srcOrd="1" destOrd="0" presId="urn:microsoft.com/office/officeart/2005/8/layout/list1"/>
    <dgm:cxn modelId="{4623A8F2-AC3B-4B02-B6D9-5C22C3DA8E25}" srcId="{3F105DBA-8D71-4F62-830C-B3C73AEF47BA}" destId="{6F9A12EC-40EA-4F0C-86F5-FD9CF07409E6}" srcOrd="1" destOrd="0" parTransId="{28410B6B-446D-4676-8579-AF08489FF0E0}" sibTransId="{D31F852C-4B02-48C6-85B1-20D05B73EF52}"/>
    <dgm:cxn modelId="{85B2DEFD-836B-4C83-A7B7-A6FC49C7683D}" type="presOf" srcId="{95C4A4C3-DD7A-41DB-B758-9525D13A134D}" destId="{6426FCDA-4B95-4337-9DFF-03AD437B33F7}" srcOrd="1" destOrd="0" presId="urn:microsoft.com/office/officeart/2005/8/layout/list1"/>
    <dgm:cxn modelId="{69C3A175-DDD3-42AE-8330-1A17EE9B72E6}" type="presParOf" srcId="{AAAF2B5E-266F-4408-B611-AF7053F957A7}" destId="{EDFA1D60-DCD6-4A5D-920B-01CD5CBF6BA7}" srcOrd="0" destOrd="0" presId="urn:microsoft.com/office/officeart/2005/8/layout/list1"/>
    <dgm:cxn modelId="{87B85436-8066-4BB9-8935-138C4456D3D6}" type="presParOf" srcId="{EDFA1D60-DCD6-4A5D-920B-01CD5CBF6BA7}" destId="{D7C32767-3987-4300-A05F-1B7F5A740B42}" srcOrd="0" destOrd="0" presId="urn:microsoft.com/office/officeart/2005/8/layout/list1"/>
    <dgm:cxn modelId="{219B0D34-55CD-42C7-A3EE-ABBD54651E25}" type="presParOf" srcId="{EDFA1D60-DCD6-4A5D-920B-01CD5CBF6BA7}" destId="{CE26071E-1FE4-4852-8565-3D273BDD9040}" srcOrd="1" destOrd="0" presId="urn:microsoft.com/office/officeart/2005/8/layout/list1"/>
    <dgm:cxn modelId="{2F701B97-DC10-4D33-8CE5-3891F241CA80}" type="presParOf" srcId="{AAAF2B5E-266F-4408-B611-AF7053F957A7}" destId="{0879991E-D421-415B-87B2-09AEE54ADEEF}" srcOrd="1" destOrd="0" presId="urn:microsoft.com/office/officeart/2005/8/layout/list1"/>
    <dgm:cxn modelId="{ACF4C033-642E-4F49-B09D-7F3FEF545721}" type="presParOf" srcId="{AAAF2B5E-266F-4408-B611-AF7053F957A7}" destId="{21EAE5C4-91A2-4958-AF72-93C5248E25F0}" srcOrd="2" destOrd="0" presId="urn:microsoft.com/office/officeart/2005/8/layout/list1"/>
    <dgm:cxn modelId="{6EE012A7-E705-4DD5-9B4A-646B8326034A}" type="presParOf" srcId="{AAAF2B5E-266F-4408-B611-AF7053F957A7}" destId="{4646B691-D208-4D90-9112-21C347EB4300}" srcOrd="3" destOrd="0" presId="urn:microsoft.com/office/officeart/2005/8/layout/list1"/>
    <dgm:cxn modelId="{F487F0ED-044A-4D9E-A627-EC7A0B143421}" type="presParOf" srcId="{AAAF2B5E-266F-4408-B611-AF7053F957A7}" destId="{4903A1F2-DFF3-476A-9898-F48759D9A597}" srcOrd="4" destOrd="0" presId="urn:microsoft.com/office/officeart/2005/8/layout/list1"/>
    <dgm:cxn modelId="{1BCC1F6B-EC5D-47B0-92DF-B49E198C5F21}" type="presParOf" srcId="{4903A1F2-DFF3-476A-9898-F48759D9A597}" destId="{DE2B08DB-7F78-44BE-900F-1D6FE21E2C44}" srcOrd="0" destOrd="0" presId="urn:microsoft.com/office/officeart/2005/8/layout/list1"/>
    <dgm:cxn modelId="{1A3E9392-ED43-4696-A1B4-EDB40AD9BA06}" type="presParOf" srcId="{4903A1F2-DFF3-476A-9898-F48759D9A597}" destId="{2E02F151-03CE-4ABF-BF42-09A5032816EA}" srcOrd="1" destOrd="0" presId="urn:microsoft.com/office/officeart/2005/8/layout/list1"/>
    <dgm:cxn modelId="{4496C296-B907-4633-BE95-E9CDF8B5C380}" type="presParOf" srcId="{AAAF2B5E-266F-4408-B611-AF7053F957A7}" destId="{F55ED238-63C6-4686-BE40-9CDCBE8DF646}" srcOrd="5" destOrd="0" presId="urn:microsoft.com/office/officeart/2005/8/layout/list1"/>
    <dgm:cxn modelId="{737C34CB-3308-48C0-B9CA-403EC359F777}" type="presParOf" srcId="{AAAF2B5E-266F-4408-B611-AF7053F957A7}" destId="{7FA24A1A-C35C-407C-9F88-CD902C0D9C37}" srcOrd="6" destOrd="0" presId="urn:microsoft.com/office/officeart/2005/8/layout/list1"/>
    <dgm:cxn modelId="{AD322DE9-4DCD-4C82-95DD-D5B7843F7D36}" type="presParOf" srcId="{AAAF2B5E-266F-4408-B611-AF7053F957A7}" destId="{C4D39B97-4558-4118-830D-44E93BDA75AB}" srcOrd="7" destOrd="0" presId="urn:microsoft.com/office/officeart/2005/8/layout/list1"/>
    <dgm:cxn modelId="{443F1205-CCDF-4A4C-A5BA-094A4427FA83}" type="presParOf" srcId="{AAAF2B5E-266F-4408-B611-AF7053F957A7}" destId="{3C917A17-1D65-4B25-A79C-41C4D90459B4}" srcOrd="8" destOrd="0" presId="urn:microsoft.com/office/officeart/2005/8/layout/list1"/>
    <dgm:cxn modelId="{2FF88EF8-F5EB-4FDE-8B14-DC163FA09769}" type="presParOf" srcId="{3C917A17-1D65-4B25-A79C-41C4D90459B4}" destId="{90736F63-6C6E-4242-8597-F7ED39B891D2}" srcOrd="0" destOrd="0" presId="urn:microsoft.com/office/officeart/2005/8/layout/list1"/>
    <dgm:cxn modelId="{34C9F949-191B-4CC4-AA3E-E05DEFED6AFE}" type="presParOf" srcId="{3C917A17-1D65-4B25-A79C-41C4D90459B4}" destId="{6426FCDA-4B95-4337-9DFF-03AD437B33F7}" srcOrd="1" destOrd="0" presId="urn:microsoft.com/office/officeart/2005/8/layout/list1"/>
    <dgm:cxn modelId="{215B9CD7-D0D5-4A70-9485-8EE373E57867}" type="presParOf" srcId="{AAAF2B5E-266F-4408-B611-AF7053F957A7}" destId="{86731527-2AB2-47C1-A082-66B598436A57}" srcOrd="9" destOrd="0" presId="urn:microsoft.com/office/officeart/2005/8/layout/list1"/>
    <dgm:cxn modelId="{3C79D83D-52CB-4E5C-AE64-9A82D99513A6}" type="presParOf" srcId="{AAAF2B5E-266F-4408-B611-AF7053F957A7}" destId="{F698829E-B69D-4493-8578-1923ADA13A8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F105DBA-8D71-4F62-830C-B3C73AEF47B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EF5F230F-3FC4-4D0C-97D6-C8601E9885E8}">
      <dgm:prSet phldrT="[Texto]" custT="1"/>
      <dgm:spPr>
        <a:solidFill>
          <a:schemeClr val="accent6">
            <a:lumMod val="40000"/>
            <a:lumOff val="60000"/>
          </a:schemeClr>
        </a:solidFill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No dejarse caer sobre la silla</a:t>
          </a:r>
          <a:endParaRPr lang="es-CO" sz="2400" dirty="0">
            <a:solidFill>
              <a:schemeClr val="tx1"/>
            </a:solidFill>
          </a:endParaRPr>
        </a:p>
      </dgm:t>
    </dgm:pt>
    <dgm:pt modelId="{50E98502-0F1F-43EA-A5C5-FA4FC221D380}" type="parTrans" cxnId="{1C0B8B48-8042-45FE-80FD-CBB009722508}">
      <dgm:prSet/>
      <dgm:spPr/>
      <dgm:t>
        <a:bodyPr/>
        <a:lstStyle/>
        <a:p>
          <a:endParaRPr lang="es-CO"/>
        </a:p>
      </dgm:t>
    </dgm:pt>
    <dgm:pt modelId="{EAA2F16A-4C72-4C6D-BCDF-4EE3FF586DD8}" type="sibTrans" cxnId="{1C0B8B48-8042-45FE-80FD-CBB009722508}">
      <dgm:prSet/>
      <dgm:spPr/>
      <dgm:t>
        <a:bodyPr/>
        <a:lstStyle/>
        <a:p>
          <a:endParaRPr lang="es-CO"/>
        </a:p>
      </dgm:t>
    </dgm:pt>
    <dgm:pt modelId="{95C4A4C3-DD7A-41DB-B758-9525D13A134D}">
      <dgm:prSet phldrT="[Texto]"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Sentarse lo mas atrás posible y apoyando la columna al respaldo.</a:t>
          </a:r>
          <a:endParaRPr lang="es-CO" sz="2400" dirty="0">
            <a:solidFill>
              <a:schemeClr val="tx1"/>
            </a:solidFill>
          </a:endParaRPr>
        </a:p>
      </dgm:t>
    </dgm:pt>
    <dgm:pt modelId="{9C93AD2E-112E-4576-8F2D-07B48E80DC63}" type="parTrans" cxnId="{16C2D841-6222-4FEE-95BD-72675D9AF39C}">
      <dgm:prSet/>
      <dgm:spPr/>
      <dgm:t>
        <a:bodyPr/>
        <a:lstStyle/>
        <a:p>
          <a:endParaRPr lang="es-CO"/>
        </a:p>
      </dgm:t>
    </dgm:pt>
    <dgm:pt modelId="{9CEAB02B-D0F6-40E2-9AC7-3BE55E782DE5}" type="sibTrans" cxnId="{16C2D841-6222-4FEE-95BD-72675D9AF39C}">
      <dgm:prSet/>
      <dgm:spPr/>
      <dgm:t>
        <a:bodyPr/>
        <a:lstStyle/>
        <a:p>
          <a:endParaRPr lang="es-CO"/>
        </a:p>
      </dgm:t>
    </dgm:pt>
    <dgm:pt modelId="{6F9A12EC-40EA-4F0C-86F5-FD9CF07409E6}">
      <dgm:prSet custT="1"/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Apoyar las manos en los reposabrazos o muslos </a:t>
          </a:r>
          <a:endParaRPr lang="es-CO" sz="2400" dirty="0">
            <a:solidFill>
              <a:schemeClr val="tx1"/>
            </a:solidFill>
          </a:endParaRPr>
        </a:p>
      </dgm:t>
    </dgm:pt>
    <dgm:pt modelId="{28410B6B-446D-4676-8579-AF08489FF0E0}" type="parTrans" cxnId="{4623A8F2-AC3B-4B02-B6D9-5C22C3DA8E25}">
      <dgm:prSet/>
      <dgm:spPr/>
      <dgm:t>
        <a:bodyPr/>
        <a:lstStyle/>
        <a:p>
          <a:endParaRPr lang="es-CO"/>
        </a:p>
      </dgm:t>
    </dgm:pt>
    <dgm:pt modelId="{D31F852C-4B02-48C6-85B1-20D05B73EF52}" type="sibTrans" cxnId="{4623A8F2-AC3B-4B02-B6D9-5C22C3DA8E25}">
      <dgm:prSet/>
      <dgm:spPr/>
      <dgm:t>
        <a:bodyPr/>
        <a:lstStyle/>
        <a:p>
          <a:endParaRPr lang="es-CO"/>
        </a:p>
      </dgm:t>
    </dgm:pt>
    <dgm:pt modelId="{AAAF2B5E-266F-4408-B611-AF7053F957A7}" type="pres">
      <dgm:prSet presAssocID="{3F105DBA-8D71-4F62-830C-B3C73AEF47BA}" presName="linear" presStyleCnt="0">
        <dgm:presLayoutVars>
          <dgm:dir/>
          <dgm:animLvl val="lvl"/>
          <dgm:resizeHandles val="exact"/>
        </dgm:presLayoutVars>
      </dgm:prSet>
      <dgm:spPr/>
    </dgm:pt>
    <dgm:pt modelId="{EDFA1D60-DCD6-4A5D-920B-01CD5CBF6BA7}" type="pres">
      <dgm:prSet presAssocID="{EF5F230F-3FC4-4D0C-97D6-C8601E9885E8}" presName="parentLin" presStyleCnt="0"/>
      <dgm:spPr/>
    </dgm:pt>
    <dgm:pt modelId="{D7C32767-3987-4300-A05F-1B7F5A740B42}" type="pres">
      <dgm:prSet presAssocID="{EF5F230F-3FC4-4D0C-97D6-C8601E9885E8}" presName="parentLeftMargin" presStyleLbl="node1" presStyleIdx="0" presStyleCnt="3"/>
      <dgm:spPr/>
    </dgm:pt>
    <dgm:pt modelId="{CE26071E-1FE4-4852-8565-3D273BDD9040}" type="pres">
      <dgm:prSet presAssocID="{EF5F230F-3FC4-4D0C-97D6-C8601E9885E8}" presName="parentText" presStyleLbl="node1" presStyleIdx="0" presStyleCnt="3" custLinFactNeighborY="2993">
        <dgm:presLayoutVars>
          <dgm:chMax val="0"/>
          <dgm:bulletEnabled val="1"/>
        </dgm:presLayoutVars>
      </dgm:prSet>
      <dgm:spPr/>
    </dgm:pt>
    <dgm:pt modelId="{0879991E-D421-415B-87B2-09AEE54ADEEF}" type="pres">
      <dgm:prSet presAssocID="{EF5F230F-3FC4-4D0C-97D6-C8601E9885E8}" presName="negativeSpace" presStyleCnt="0"/>
      <dgm:spPr/>
    </dgm:pt>
    <dgm:pt modelId="{21EAE5C4-91A2-4958-AF72-93C5248E25F0}" type="pres">
      <dgm:prSet presAssocID="{EF5F230F-3FC4-4D0C-97D6-C8601E9885E8}" presName="childText" presStyleLbl="conFgAcc1" presStyleIdx="0" presStyleCnt="3">
        <dgm:presLayoutVars>
          <dgm:bulletEnabled val="1"/>
        </dgm:presLayoutVars>
      </dgm:prSet>
      <dgm:spPr>
        <a:ln>
          <a:solidFill>
            <a:schemeClr val="accent6">
              <a:lumMod val="60000"/>
              <a:lumOff val="40000"/>
            </a:schemeClr>
          </a:solidFill>
        </a:ln>
      </dgm:spPr>
    </dgm:pt>
    <dgm:pt modelId="{4646B691-D208-4D90-9112-21C347EB4300}" type="pres">
      <dgm:prSet presAssocID="{EAA2F16A-4C72-4C6D-BCDF-4EE3FF586DD8}" presName="spaceBetweenRectangles" presStyleCnt="0"/>
      <dgm:spPr/>
    </dgm:pt>
    <dgm:pt modelId="{4903A1F2-DFF3-476A-9898-F48759D9A597}" type="pres">
      <dgm:prSet presAssocID="{6F9A12EC-40EA-4F0C-86F5-FD9CF07409E6}" presName="parentLin" presStyleCnt="0"/>
      <dgm:spPr/>
    </dgm:pt>
    <dgm:pt modelId="{DE2B08DB-7F78-44BE-900F-1D6FE21E2C44}" type="pres">
      <dgm:prSet presAssocID="{6F9A12EC-40EA-4F0C-86F5-FD9CF07409E6}" presName="parentLeftMargin" presStyleLbl="node1" presStyleIdx="0" presStyleCnt="3"/>
      <dgm:spPr/>
    </dgm:pt>
    <dgm:pt modelId="{2E02F151-03CE-4ABF-BF42-09A5032816EA}" type="pres">
      <dgm:prSet presAssocID="{6F9A12EC-40EA-4F0C-86F5-FD9CF07409E6}" presName="parentText" presStyleLbl="node1" presStyleIdx="1" presStyleCnt="3" custScaleY="183315">
        <dgm:presLayoutVars>
          <dgm:chMax val="0"/>
          <dgm:bulletEnabled val="1"/>
        </dgm:presLayoutVars>
      </dgm:prSet>
      <dgm:spPr/>
    </dgm:pt>
    <dgm:pt modelId="{F55ED238-63C6-4686-BE40-9CDCBE8DF646}" type="pres">
      <dgm:prSet presAssocID="{6F9A12EC-40EA-4F0C-86F5-FD9CF07409E6}" presName="negativeSpace" presStyleCnt="0"/>
      <dgm:spPr/>
    </dgm:pt>
    <dgm:pt modelId="{7FA24A1A-C35C-407C-9F88-CD902C0D9C37}" type="pres">
      <dgm:prSet presAssocID="{6F9A12EC-40EA-4F0C-86F5-FD9CF07409E6}" presName="childText" presStyleLbl="conFgAcc1" presStyleIdx="1" presStyleCnt="3">
        <dgm:presLayoutVars>
          <dgm:bulletEnabled val="1"/>
        </dgm:presLayoutVars>
      </dgm:prSet>
      <dgm:spPr>
        <a:ln>
          <a:solidFill>
            <a:schemeClr val="accent3">
              <a:lumMod val="40000"/>
              <a:lumOff val="60000"/>
            </a:schemeClr>
          </a:solidFill>
        </a:ln>
      </dgm:spPr>
    </dgm:pt>
    <dgm:pt modelId="{C4D39B97-4558-4118-830D-44E93BDA75AB}" type="pres">
      <dgm:prSet presAssocID="{D31F852C-4B02-48C6-85B1-20D05B73EF52}" presName="spaceBetweenRectangles" presStyleCnt="0"/>
      <dgm:spPr/>
    </dgm:pt>
    <dgm:pt modelId="{3C917A17-1D65-4B25-A79C-41C4D90459B4}" type="pres">
      <dgm:prSet presAssocID="{95C4A4C3-DD7A-41DB-B758-9525D13A134D}" presName="parentLin" presStyleCnt="0"/>
      <dgm:spPr/>
    </dgm:pt>
    <dgm:pt modelId="{90736F63-6C6E-4242-8597-F7ED39B891D2}" type="pres">
      <dgm:prSet presAssocID="{95C4A4C3-DD7A-41DB-B758-9525D13A134D}" presName="parentLeftMargin" presStyleLbl="node1" presStyleIdx="1" presStyleCnt="3"/>
      <dgm:spPr/>
    </dgm:pt>
    <dgm:pt modelId="{6426FCDA-4B95-4337-9DFF-03AD437B33F7}" type="pres">
      <dgm:prSet presAssocID="{95C4A4C3-DD7A-41DB-B758-9525D13A134D}" presName="parentText" presStyleLbl="node1" presStyleIdx="2" presStyleCnt="3" custScaleY="143858">
        <dgm:presLayoutVars>
          <dgm:chMax val="0"/>
          <dgm:bulletEnabled val="1"/>
        </dgm:presLayoutVars>
      </dgm:prSet>
      <dgm:spPr/>
    </dgm:pt>
    <dgm:pt modelId="{86731527-2AB2-47C1-A082-66B598436A57}" type="pres">
      <dgm:prSet presAssocID="{95C4A4C3-DD7A-41DB-B758-9525D13A134D}" presName="negativeSpace" presStyleCnt="0"/>
      <dgm:spPr/>
    </dgm:pt>
    <dgm:pt modelId="{F698829E-B69D-4493-8578-1923ADA13A87}" type="pres">
      <dgm:prSet presAssocID="{95C4A4C3-DD7A-41DB-B758-9525D13A134D}" presName="childText" presStyleLbl="conFgAcc1" presStyleIdx="2" presStyleCnt="3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</dgm:pt>
  </dgm:ptLst>
  <dgm:cxnLst>
    <dgm:cxn modelId="{AC7B7B23-9DB9-44FC-8CEC-E415793B6A4B}" type="presOf" srcId="{6F9A12EC-40EA-4F0C-86F5-FD9CF07409E6}" destId="{DE2B08DB-7F78-44BE-900F-1D6FE21E2C44}" srcOrd="0" destOrd="0" presId="urn:microsoft.com/office/officeart/2005/8/layout/list1"/>
    <dgm:cxn modelId="{B72AA739-4837-4AA9-BC62-71A6CD1AFC67}" type="presOf" srcId="{EF5F230F-3FC4-4D0C-97D6-C8601E9885E8}" destId="{D7C32767-3987-4300-A05F-1B7F5A740B42}" srcOrd="0" destOrd="0" presId="urn:microsoft.com/office/officeart/2005/8/layout/list1"/>
    <dgm:cxn modelId="{4799D25D-8A49-4455-8C64-BE7F11BE84B3}" type="presOf" srcId="{3F105DBA-8D71-4F62-830C-B3C73AEF47BA}" destId="{AAAF2B5E-266F-4408-B611-AF7053F957A7}" srcOrd="0" destOrd="0" presId="urn:microsoft.com/office/officeart/2005/8/layout/list1"/>
    <dgm:cxn modelId="{16C2D841-6222-4FEE-95BD-72675D9AF39C}" srcId="{3F105DBA-8D71-4F62-830C-B3C73AEF47BA}" destId="{95C4A4C3-DD7A-41DB-B758-9525D13A134D}" srcOrd="2" destOrd="0" parTransId="{9C93AD2E-112E-4576-8F2D-07B48E80DC63}" sibTransId="{9CEAB02B-D0F6-40E2-9AC7-3BE55E782DE5}"/>
    <dgm:cxn modelId="{1C0B8B48-8042-45FE-80FD-CBB009722508}" srcId="{3F105DBA-8D71-4F62-830C-B3C73AEF47BA}" destId="{EF5F230F-3FC4-4D0C-97D6-C8601E9885E8}" srcOrd="0" destOrd="0" parTransId="{50E98502-0F1F-43EA-A5C5-FA4FC221D380}" sibTransId="{EAA2F16A-4C72-4C6D-BCDF-4EE3FF586DD8}"/>
    <dgm:cxn modelId="{86AA396B-FDA2-417C-A23B-0DCD85E181FD}" type="presOf" srcId="{95C4A4C3-DD7A-41DB-B758-9525D13A134D}" destId="{90736F63-6C6E-4242-8597-F7ED39B891D2}" srcOrd="0" destOrd="0" presId="urn:microsoft.com/office/officeart/2005/8/layout/list1"/>
    <dgm:cxn modelId="{97B818A4-8B32-4890-88F2-2990E13D4A16}" type="presOf" srcId="{EF5F230F-3FC4-4D0C-97D6-C8601E9885E8}" destId="{CE26071E-1FE4-4852-8565-3D273BDD9040}" srcOrd="1" destOrd="0" presId="urn:microsoft.com/office/officeart/2005/8/layout/list1"/>
    <dgm:cxn modelId="{27BD01E8-7E72-4E90-ADC9-C9C3D2D7244D}" type="presOf" srcId="{6F9A12EC-40EA-4F0C-86F5-FD9CF07409E6}" destId="{2E02F151-03CE-4ABF-BF42-09A5032816EA}" srcOrd="1" destOrd="0" presId="urn:microsoft.com/office/officeart/2005/8/layout/list1"/>
    <dgm:cxn modelId="{4623A8F2-AC3B-4B02-B6D9-5C22C3DA8E25}" srcId="{3F105DBA-8D71-4F62-830C-B3C73AEF47BA}" destId="{6F9A12EC-40EA-4F0C-86F5-FD9CF07409E6}" srcOrd="1" destOrd="0" parTransId="{28410B6B-446D-4676-8579-AF08489FF0E0}" sibTransId="{D31F852C-4B02-48C6-85B1-20D05B73EF52}"/>
    <dgm:cxn modelId="{85B2DEFD-836B-4C83-A7B7-A6FC49C7683D}" type="presOf" srcId="{95C4A4C3-DD7A-41DB-B758-9525D13A134D}" destId="{6426FCDA-4B95-4337-9DFF-03AD437B33F7}" srcOrd="1" destOrd="0" presId="urn:microsoft.com/office/officeart/2005/8/layout/list1"/>
    <dgm:cxn modelId="{69C3A175-DDD3-42AE-8330-1A17EE9B72E6}" type="presParOf" srcId="{AAAF2B5E-266F-4408-B611-AF7053F957A7}" destId="{EDFA1D60-DCD6-4A5D-920B-01CD5CBF6BA7}" srcOrd="0" destOrd="0" presId="urn:microsoft.com/office/officeart/2005/8/layout/list1"/>
    <dgm:cxn modelId="{87B85436-8066-4BB9-8935-138C4456D3D6}" type="presParOf" srcId="{EDFA1D60-DCD6-4A5D-920B-01CD5CBF6BA7}" destId="{D7C32767-3987-4300-A05F-1B7F5A740B42}" srcOrd="0" destOrd="0" presId="urn:microsoft.com/office/officeart/2005/8/layout/list1"/>
    <dgm:cxn modelId="{219B0D34-55CD-42C7-A3EE-ABBD54651E25}" type="presParOf" srcId="{EDFA1D60-DCD6-4A5D-920B-01CD5CBF6BA7}" destId="{CE26071E-1FE4-4852-8565-3D273BDD9040}" srcOrd="1" destOrd="0" presId="urn:microsoft.com/office/officeart/2005/8/layout/list1"/>
    <dgm:cxn modelId="{2F701B97-DC10-4D33-8CE5-3891F241CA80}" type="presParOf" srcId="{AAAF2B5E-266F-4408-B611-AF7053F957A7}" destId="{0879991E-D421-415B-87B2-09AEE54ADEEF}" srcOrd="1" destOrd="0" presId="urn:microsoft.com/office/officeart/2005/8/layout/list1"/>
    <dgm:cxn modelId="{ACF4C033-642E-4F49-B09D-7F3FEF545721}" type="presParOf" srcId="{AAAF2B5E-266F-4408-B611-AF7053F957A7}" destId="{21EAE5C4-91A2-4958-AF72-93C5248E25F0}" srcOrd="2" destOrd="0" presId="urn:microsoft.com/office/officeart/2005/8/layout/list1"/>
    <dgm:cxn modelId="{6EE012A7-E705-4DD5-9B4A-646B8326034A}" type="presParOf" srcId="{AAAF2B5E-266F-4408-B611-AF7053F957A7}" destId="{4646B691-D208-4D90-9112-21C347EB4300}" srcOrd="3" destOrd="0" presId="urn:microsoft.com/office/officeart/2005/8/layout/list1"/>
    <dgm:cxn modelId="{F487F0ED-044A-4D9E-A627-EC7A0B143421}" type="presParOf" srcId="{AAAF2B5E-266F-4408-B611-AF7053F957A7}" destId="{4903A1F2-DFF3-476A-9898-F48759D9A597}" srcOrd="4" destOrd="0" presId="urn:microsoft.com/office/officeart/2005/8/layout/list1"/>
    <dgm:cxn modelId="{1BCC1F6B-EC5D-47B0-92DF-B49E198C5F21}" type="presParOf" srcId="{4903A1F2-DFF3-476A-9898-F48759D9A597}" destId="{DE2B08DB-7F78-44BE-900F-1D6FE21E2C44}" srcOrd="0" destOrd="0" presId="urn:microsoft.com/office/officeart/2005/8/layout/list1"/>
    <dgm:cxn modelId="{1A3E9392-ED43-4696-A1B4-EDB40AD9BA06}" type="presParOf" srcId="{4903A1F2-DFF3-476A-9898-F48759D9A597}" destId="{2E02F151-03CE-4ABF-BF42-09A5032816EA}" srcOrd="1" destOrd="0" presId="urn:microsoft.com/office/officeart/2005/8/layout/list1"/>
    <dgm:cxn modelId="{4496C296-B907-4633-BE95-E9CDF8B5C380}" type="presParOf" srcId="{AAAF2B5E-266F-4408-B611-AF7053F957A7}" destId="{F55ED238-63C6-4686-BE40-9CDCBE8DF646}" srcOrd="5" destOrd="0" presId="urn:microsoft.com/office/officeart/2005/8/layout/list1"/>
    <dgm:cxn modelId="{737C34CB-3308-48C0-B9CA-403EC359F777}" type="presParOf" srcId="{AAAF2B5E-266F-4408-B611-AF7053F957A7}" destId="{7FA24A1A-C35C-407C-9F88-CD902C0D9C37}" srcOrd="6" destOrd="0" presId="urn:microsoft.com/office/officeart/2005/8/layout/list1"/>
    <dgm:cxn modelId="{AD322DE9-4DCD-4C82-95DD-D5B7843F7D36}" type="presParOf" srcId="{AAAF2B5E-266F-4408-B611-AF7053F957A7}" destId="{C4D39B97-4558-4118-830D-44E93BDA75AB}" srcOrd="7" destOrd="0" presId="urn:microsoft.com/office/officeart/2005/8/layout/list1"/>
    <dgm:cxn modelId="{443F1205-CCDF-4A4C-A5BA-094A4427FA83}" type="presParOf" srcId="{AAAF2B5E-266F-4408-B611-AF7053F957A7}" destId="{3C917A17-1D65-4B25-A79C-41C4D90459B4}" srcOrd="8" destOrd="0" presId="urn:microsoft.com/office/officeart/2005/8/layout/list1"/>
    <dgm:cxn modelId="{2FF88EF8-F5EB-4FDE-8B14-DC163FA09769}" type="presParOf" srcId="{3C917A17-1D65-4B25-A79C-41C4D90459B4}" destId="{90736F63-6C6E-4242-8597-F7ED39B891D2}" srcOrd="0" destOrd="0" presId="urn:microsoft.com/office/officeart/2005/8/layout/list1"/>
    <dgm:cxn modelId="{34C9F949-191B-4CC4-AA3E-E05DEFED6AFE}" type="presParOf" srcId="{3C917A17-1D65-4B25-A79C-41C4D90459B4}" destId="{6426FCDA-4B95-4337-9DFF-03AD437B33F7}" srcOrd="1" destOrd="0" presId="urn:microsoft.com/office/officeart/2005/8/layout/list1"/>
    <dgm:cxn modelId="{215B9CD7-D0D5-4A70-9485-8EE373E57867}" type="presParOf" srcId="{AAAF2B5E-266F-4408-B611-AF7053F957A7}" destId="{86731527-2AB2-47C1-A082-66B598436A57}" srcOrd="9" destOrd="0" presId="urn:microsoft.com/office/officeart/2005/8/layout/list1"/>
    <dgm:cxn modelId="{3C79D83D-52CB-4E5C-AE64-9A82D99513A6}" type="presParOf" srcId="{AAAF2B5E-266F-4408-B611-AF7053F957A7}" destId="{F698829E-B69D-4493-8578-1923ADA13A8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F105DBA-8D71-4F62-830C-B3C73AEF47B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EF5F230F-3FC4-4D0C-97D6-C8601E9885E8}">
      <dgm:prSet phldrT="[Texto]" custT="1"/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Tener claro la dirección a la cual se va llevar el objeto. Para evitar realizar torciones.</a:t>
          </a:r>
          <a:endParaRPr lang="es-CO" sz="2400" dirty="0">
            <a:solidFill>
              <a:schemeClr val="tx1"/>
            </a:solidFill>
          </a:endParaRPr>
        </a:p>
      </dgm:t>
    </dgm:pt>
    <dgm:pt modelId="{50E98502-0F1F-43EA-A5C5-FA4FC221D380}" type="parTrans" cxnId="{1C0B8B48-8042-45FE-80FD-CBB009722508}">
      <dgm:prSet/>
      <dgm:spPr/>
      <dgm:t>
        <a:bodyPr/>
        <a:lstStyle/>
        <a:p>
          <a:endParaRPr lang="es-CO"/>
        </a:p>
      </dgm:t>
    </dgm:pt>
    <dgm:pt modelId="{EAA2F16A-4C72-4C6D-BCDF-4EE3FF586DD8}" type="sibTrans" cxnId="{1C0B8B48-8042-45FE-80FD-CBB009722508}">
      <dgm:prSet/>
      <dgm:spPr/>
      <dgm:t>
        <a:bodyPr/>
        <a:lstStyle/>
        <a:p>
          <a:endParaRPr lang="es-CO"/>
        </a:p>
      </dgm:t>
    </dgm:pt>
    <dgm:pt modelId="{95C4A4C3-DD7A-41DB-B758-9525D13A134D}">
      <dgm:prSet phldrT="[Texto]" custT="1"/>
      <dgm:spPr>
        <a:solidFill>
          <a:schemeClr val="accent6">
            <a:lumMod val="40000"/>
            <a:lumOff val="60000"/>
          </a:schemeClr>
        </a:solidFill>
        <a:ln>
          <a:solidFill>
            <a:schemeClr val="accent6">
              <a:lumMod val="40000"/>
              <a:lumOff val="6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Una vez se tenga el objeto en las manos, en cuanto se levante del suelo, pegarlo al cuerpo y luego se levanta extendiendo las piernas. </a:t>
          </a:r>
          <a:endParaRPr lang="es-CO" sz="2400" dirty="0">
            <a:solidFill>
              <a:schemeClr val="tx1"/>
            </a:solidFill>
          </a:endParaRPr>
        </a:p>
      </dgm:t>
    </dgm:pt>
    <dgm:pt modelId="{9C93AD2E-112E-4576-8F2D-07B48E80DC63}" type="parTrans" cxnId="{16C2D841-6222-4FEE-95BD-72675D9AF39C}">
      <dgm:prSet/>
      <dgm:spPr/>
      <dgm:t>
        <a:bodyPr/>
        <a:lstStyle/>
        <a:p>
          <a:endParaRPr lang="es-CO"/>
        </a:p>
      </dgm:t>
    </dgm:pt>
    <dgm:pt modelId="{9CEAB02B-D0F6-40E2-9AC7-3BE55E782DE5}" type="sibTrans" cxnId="{16C2D841-6222-4FEE-95BD-72675D9AF39C}">
      <dgm:prSet/>
      <dgm:spPr/>
      <dgm:t>
        <a:bodyPr/>
        <a:lstStyle/>
        <a:p>
          <a:endParaRPr lang="es-CO"/>
        </a:p>
      </dgm:t>
    </dgm:pt>
    <dgm:pt modelId="{6F9A12EC-40EA-4F0C-86F5-FD9CF07409E6}">
      <dgm:prSet custT="1"/>
      <dgm:spPr>
        <a:solidFill>
          <a:schemeClr val="tx2">
            <a:lumMod val="25000"/>
            <a:lumOff val="75000"/>
          </a:schemeClr>
        </a:solidFill>
        <a:ln>
          <a:solidFill>
            <a:schemeClr val="tx2">
              <a:lumMod val="25000"/>
              <a:lumOff val="75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Al coger el peso flexionar las piernas con la espalda lo mas recta posible, hasta que los brazos puedan abrazar el bulto.</a:t>
          </a:r>
          <a:endParaRPr lang="es-CO" sz="2400" dirty="0">
            <a:solidFill>
              <a:schemeClr val="tx1"/>
            </a:solidFill>
          </a:endParaRPr>
        </a:p>
      </dgm:t>
    </dgm:pt>
    <dgm:pt modelId="{28410B6B-446D-4676-8579-AF08489FF0E0}" type="parTrans" cxnId="{4623A8F2-AC3B-4B02-B6D9-5C22C3DA8E25}">
      <dgm:prSet/>
      <dgm:spPr/>
      <dgm:t>
        <a:bodyPr/>
        <a:lstStyle/>
        <a:p>
          <a:endParaRPr lang="es-CO"/>
        </a:p>
      </dgm:t>
    </dgm:pt>
    <dgm:pt modelId="{D31F852C-4B02-48C6-85B1-20D05B73EF52}" type="sibTrans" cxnId="{4623A8F2-AC3B-4B02-B6D9-5C22C3DA8E25}">
      <dgm:prSet/>
      <dgm:spPr/>
      <dgm:t>
        <a:bodyPr/>
        <a:lstStyle/>
        <a:p>
          <a:endParaRPr lang="es-CO"/>
        </a:p>
      </dgm:t>
    </dgm:pt>
    <dgm:pt modelId="{AAAF2B5E-266F-4408-B611-AF7053F957A7}" type="pres">
      <dgm:prSet presAssocID="{3F105DBA-8D71-4F62-830C-B3C73AEF47BA}" presName="linear" presStyleCnt="0">
        <dgm:presLayoutVars>
          <dgm:dir/>
          <dgm:animLvl val="lvl"/>
          <dgm:resizeHandles val="exact"/>
        </dgm:presLayoutVars>
      </dgm:prSet>
      <dgm:spPr/>
    </dgm:pt>
    <dgm:pt modelId="{EDFA1D60-DCD6-4A5D-920B-01CD5CBF6BA7}" type="pres">
      <dgm:prSet presAssocID="{EF5F230F-3FC4-4D0C-97D6-C8601E9885E8}" presName="parentLin" presStyleCnt="0"/>
      <dgm:spPr/>
    </dgm:pt>
    <dgm:pt modelId="{D7C32767-3987-4300-A05F-1B7F5A740B42}" type="pres">
      <dgm:prSet presAssocID="{EF5F230F-3FC4-4D0C-97D6-C8601E9885E8}" presName="parentLeftMargin" presStyleLbl="node1" presStyleIdx="0" presStyleCnt="3"/>
      <dgm:spPr/>
    </dgm:pt>
    <dgm:pt modelId="{CE26071E-1FE4-4852-8565-3D273BDD9040}" type="pres">
      <dgm:prSet presAssocID="{EF5F230F-3FC4-4D0C-97D6-C8601E9885E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879991E-D421-415B-87B2-09AEE54ADEEF}" type="pres">
      <dgm:prSet presAssocID="{EF5F230F-3FC4-4D0C-97D6-C8601E9885E8}" presName="negativeSpace" presStyleCnt="0"/>
      <dgm:spPr/>
    </dgm:pt>
    <dgm:pt modelId="{21EAE5C4-91A2-4958-AF72-93C5248E25F0}" type="pres">
      <dgm:prSet presAssocID="{EF5F230F-3FC4-4D0C-97D6-C8601E9885E8}" presName="childText" presStyleLbl="conFgAcc1" presStyleIdx="0" presStyleCnt="3">
        <dgm:presLayoutVars>
          <dgm:bulletEnabled val="1"/>
        </dgm:presLayoutVars>
      </dgm:prSet>
      <dgm:spPr>
        <a:ln>
          <a:solidFill>
            <a:schemeClr val="accent3">
              <a:lumMod val="40000"/>
              <a:lumOff val="60000"/>
            </a:schemeClr>
          </a:solidFill>
        </a:ln>
      </dgm:spPr>
    </dgm:pt>
    <dgm:pt modelId="{4646B691-D208-4D90-9112-21C347EB4300}" type="pres">
      <dgm:prSet presAssocID="{EAA2F16A-4C72-4C6D-BCDF-4EE3FF586DD8}" presName="spaceBetweenRectangles" presStyleCnt="0"/>
      <dgm:spPr/>
    </dgm:pt>
    <dgm:pt modelId="{4903A1F2-DFF3-476A-9898-F48759D9A597}" type="pres">
      <dgm:prSet presAssocID="{6F9A12EC-40EA-4F0C-86F5-FD9CF07409E6}" presName="parentLin" presStyleCnt="0"/>
      <dgm:spPr/>
    </dgm:pt>
    <dgm:pt modelId="{DE2B08DB-7F78-44BE-900F-1D6FE21E2C44}" type="pres">
      <dgm:prSet presAssocID="{6F9A12EC-40EA-4F0C-86F5-FD9CF07409E6}" presName="parentLeftMargin" presStyleLbl="node1" presStyleIdx="0" presStyleCnt="3"/>
      <dgm:spPr/>
    </dgm:pt>
    <dgm:pt modelId="{2E02F151-03CE-4ABF-BF42-09A5032816EA}" type="pres">
      <dgm:prSet presAssocID="{6F9A12EC-40EA-4F0C-86F5-FD9CF07409E6}" presName="parentText" presStyleLbl="node1" presStyleIdx="1" presStyleCnt="3" custScaleY="120885">
        <dgm:presLayoutVars>
          <dgm:chMax val="0"/>
          <dgm:bulletEnabled val="1"/>
        </dgm:presLayoutVars>
      </dgm:prSet>
      <dgm:spPr/>
    </dgm:pt>
    <dgm:pt modelId="{F55ED238-63C6-4686-BE40-9CDCBE8DF646}" type="pres">
      <dgm:prSet presAssocID="{6F9A12EC-40EA-4F0C-86F5-FD9CF07409E6}" presName="negativeSpace" presStyleCnt="0"/>
      <dgm:spPr/>
    </dgm:pt>
    <dgm:pt modelId="{7FA24A1A-C35C-407C-9F88-CD902C0D9C37}" type="pres">
      <dgm:prSet presAssocID="{6F9A12EC-40EA-4F0C-86F5-FD9CF07409E6}" presName="childText" presStyleLbl="conFgAcc1" presStyleIdx="1" presStyleCnt="3">
        <dgm:presLayoutVars>
          <dgm:bulletEnabled val="1"/>
        </dgm:presLayoutVars>
      </dgm:prSet>
      <dgm:spPr>
        <a:ln>
          <a:solidFill>
            <a:schemeClr val="tx2">
              <a:lumMod val="25000"/>
              <a:lumOff val="75000"/>
            </a:schemeClr>
          </a:solidFill>
        </a:ln>
      </dgm:spPr>
    </dgm:pt>
    <dgm:pt modelId="{C4D39B97-4558-4118-830D-44E93BDA75AB}" type="pres">
      <dgm:prSet presAssocID="{D31F852C-4B02-48C6-85B1-20D05B73EF52}" presName="spaceBetweenRectangles" presStyleCnt="0"/>
      <dgm:spPr/>
    </dgm:pt>
    <dgm:pt modelId="{3C917A17-1D65-4B25-A79C-41C4D90459B4}" type="pres">
      <dgm:prSet presAssocID="{95C4A4C3-DD7A-41DB-B758-9525D13A134D}" presName="parentLin" presStyleCnt="0"/>
      <dgm:spPr/>
    </dgm:pt>
    <dgm:pt modelId="{90736F63-6C6E-4242-8597-F7ED39B891D2}" type="pres">
      <dgm:prSet presAssocID="{95C4A4C3-DD7A-41DB-B758-9525D13A134D}" presName="parentLeftMargin" presStyleLbl="node1" presStyleIdx="1" presStyleCnt="3"/>
      <dgm:spPr/>
    </dgm:pt>
    <dgm:pt modelId="{6426FCDA-4B95-4337-9DFF-03AD437B33F7}" type="pres">
      <dgm:prSet presAssocID="{95C4A4C3-DD7A-41DB-B758-9525D13A134D}" presName="parentText" presStyleLbl="node1" presStyleIdx="2" presStyleCnt="3" custScaleY="121507">
        <dgm:presLayoutVars>
          <dgm:chMax val="0"/>
          <dgm:bulletEnabled val="1"/>
        </dgm:presLayoutVars>
      </dgm:prSet>
      <dgm:spPr/>
    </dgm:pt>
    <dgm:pt modelId="{86731527-2AB2-47C1-A082-66B598436A57}" type="pres">
      <dgm:prSet presAssocID="{95C4A4C3-DD7A-41DB-B758-9525D13A134D}" presName="negativeSpace" presStyleCnt="0"/>
      <dgm:spPr/>
    </dgm:pt>
    <dgm:pt modelId="{F698829E-B69D-4493-8578-1923ADA13A87}" type="pres">
      <dgm:prSet presAssocID="{95C4A4C3-DD7A-41DB-B758-9525D13A134D}" presName="childText" presStyleLbl="conFgAcc1" presStyleIdx="2" presStyleCnt="3">
        <dgm:presLayoutVars>
          <dgm:bulletEnabled val="1"/>
        </dgm:presLayoutVars>
      </dgm:prSet>
      <dgm:spPr>
        <a:ln>
          <a:solidFill>
            <a:schemeClr val="accent6">
              <a:lumMod val="40000"/>
              <a:lumOff val="60000"/>
            </a:schemeClr>
          </a:solidFill>
        </a:ln>
      </dgm:spPr>
    </dgm:pt>
  </dgm:ptLst>
  <dgm:cxnLst>
    <dgm:cxn modelId="{AC7B7B23-9DB9-44FC-8CEC-E415793B6A4B}" type="presOf" srcId="{6F9A12EC-40EA-4F0C-86F5-FD9CF07409E6}" destId="{DE2B08DB-7F78-44BE-900F-1D6FE21E2C44}" srcOrd="0" destOrd="0" presId="urn:microsoft.com/office/officeart/2005/8/layout/list1"/>
    <dgm:cxn modelId="{B72AA739-4837-4AA9-BC62-71A6CD1AFC67}" type="presOf" srcId="{EF5F230F-3FC4-4D0C-97D6-C8601E9885E8}" destId="{D7C32767-3987-4300-A05F-1B7F5A740B42}" srcOrd="0" destOrd="0" presId="urn:microsoft.com/office/officeart/2005/8/layout/list1"/>
    <dgm:cxn modelId="{4799D25D-8A49-4455-8C64-BE7F11BE84B3}" type="presOf" srcId="{3F105DBA-8D71-4F62-830C-B3C73AEF47BA}" destId="{AAAF2B5E-266F-4408-B611-AF7053F957A7}" srcOrd="0" destOrd="0" presId="urn:microsoft.com/office/officeart/2005/8/layout/list1"/>
    <dgm:cxn modelId="{16C2D841-6222-4FEE-95BD-72675D9AF39C}" srcId="{3F105DBA-8D71-4F62-830C-B3C73AEF47BA}" destId="{95C4A4C3-DD7A-41DB-B758-9525D13A134D}" srcOrd="2" destOrd="0" parTransId="{9C93AD2E-112E-4576-8F2D-07B48E80DC63}" sibTransId="{9CEAB02B-D0F6-40E2-9AC7-3BE55E782DE5}"/>
    <dgm:cxn modelId="{1C0B8B48-8042-45FE-80FD-CBB009722508}" srcId="{3F105DBA-8D71-4F62-830C-B3C73AEF47BA}" destId="{EF5F230F-3FC4-4D0C-97D6-C8601E9885E8}" srcOrd="0" destOrd="0" parTransId="{50E98502-0F1F-43EA-A5C5-FA4FC221D380}" sibTransId="{EAA2F16A-4C72-4C6D-BCDF-4EE3FF586DD8}"/>
    <dgm:cxn modelId="{86AA396B-FDA2-417C-A23B-0DCD85E181FD}" type="presOf" srcId="{95C4A4C3-DD7A-41DB-B758-9525D13A134D}" destId="{90736F63-6C6E-4242-8597-F7ED39B891D2}" srcOrd="0" destOrd="0" presId="urn:microsoft.com/office/officeart/2005/8/layout/list1"/>
    <dgm:cxn modelId="{97B818A4-8B32-4890-88F2-2990E13D4A16}" type="presOf" srcId="{EF5F230F-3FC4-4D0C-97D6-C8601E9885E8}" destId="{CE26071E-1FE4-4852-8565-3D273BDD9040}" srcOrd="1" destOrd="0" presId="urn:microsoft.com/office/officeart/2005/8/layout/list1"/>
    <dgm:cxn modelId="{27BD01E8-7E72-4E90-ADC9-C9C3D2D7244D}" type="presOf" srcId="{6F9A12EC-40EA-4F0C-86F5-FD9CF07409E6}" destId="{2E02F151-03CE-4ABF-BF42-09A5032816EA}" srcOrd="1" destOrd="0" presId="urn:microsoft.com/office/officeart/2005/8/layout/list1"/>
    <dgm:cxn modelId="{4623A8F2-AC3B-4B02-B6D9-5C22C3DA8E25}" srcId="{3F105DBA-8D71-4F62-830C-B3C73AEF47BA}" destId="{6F9A12EC-40EA-4F0C-86F5-FD9CF07409E6}" srcOrd="1" destOrd="0" parTransId="{28410B6B-446D-4676-8579-AF08489FF0E0}" sibTransId="{D31F852C-4B02-48C6-85B1-20D05B73EF52}"/>
    <dgm:cxn modelId="{85B2DEFD-836B-4C83-A7B7-A6FC49C7683D}" type="presOf" srcId="{95C4A4C3-DD7A-41DB-B758-9525D13A134D}" destId="{6426FCDA-4B95-4337-9DFF-03AD437B33F7}" srcOrd="1" destOrd="0" presId="urn:microsoft.com/office/officeart/2005/8/layout/list1"/>
    <dgm:cxn modelId="{69C3A175-DDD3-42AE-8330-1A17EE9B72E6}" type="presParOf" srcId="{AAAF2B5E-266F-4408-B611-AF7053F957A7}" destId="{EDFA1D60-DCD6-4A5D-920B-01CD5CBF6BA7}" srcOrd="0" destOrd="0" presId="urn:microsoft.com/office/officeart/2005/8/layout/list1"/>
    <dgm:cxn modelId="{87B85436-8066-4BB9-8935-138C4456D3D6}" type="presParOf" srcId="{EDFA1D60-DCD6-4A5D-920B-01CD5CBF6BA7}" destId="{D7C32767-3987-4300-A05F-1B7F5A740B42}" srcOrd="0" destOrd="0" presId="urn:microsoft.com/office/officeart/2005/8/layout/list1"/>
    <dgm:cxn modelId="{219B0D34-55CD-42C7-A3EE-ABBD54651E25}" type="presParOf" srcId="{EDFA1D60-DCD6-4A5D-920B-01CD5CBF6BA7}" destId="{CE26071E-1FE4-4852-8565-3D273BDD9040}" srcOrd="1" destOrd="0" presId="urn:microsoft.com/office/officeart/2005/8/layout/list1"/>
    <dgm:cxn modelId="{2F701B97-DC10-4D33-8CE5-3891F241CA80}" type="presParOf" srcId="{AAAF2B5E-266F-4408-B611-AF7053F957A7}" destId="{0879991E-D421-415B-87B2-09AEE54ADEEF}" srcOrd="1" destOrd="0" presId="urn:microsoft.com/office/officeart/2005/8/layout/list1"/>
    <dgm:cxn modelId="{ACF4C033-642E-4F49-B09D-7F3FEF545721}" type="presParOf" srcId="{AAAF2B5E-266F-4408-B611-AF7053F957A7}" destId="{21EAE5C4-91A2-4958-AF72-93C5248E25F0}" srcOrd="2" destOrd="0" presId="urn:microsoft.com/office/officeart/2005/8/layout/list1"/>
    <dgm:cxn modelId="{6EE012A7-E705-4DD5-9B4A-646B8326034A}" type="presParOf" srcId="{AAAF2B5E-266F-4408-B611-AF7053F957A7}" destId="{4646B691-D208-4D90-9112-21C347EB4300}" srcOrd="3" destOrd="0" presId="urn:microsoft.com/office/officeart/2005/8/layout/list1"/>
    <dgm:cxn modelId="{F487F0ED-044A-4D9E-A627-EC7A0B143421}" type="presParOf" srcId="{AAAF2B5E-266F-4408-B611-AF7053F957A7}" destId="{4903A1F2-DFF3-476A-9898-F48759D9A597}" srcOrd="4" destOrd="0" presId="urn:microsoft.com/office/officeart/2005/8/layout/list1"/>
    <dgm:cxn modelId="{1BCC1F6B-EC5D-47B0-92DF-B49E198C5F21}" type="presParOf" srcId="{4903A1F2-DFF3-476A-9898-F48759D9A597}" destId="{DE2B08DB-7F78-44BE-900F-1D6FE21E2C44}" srcOrd="0" destOrd="0" presId="urn:microsoft.com/office/officeart/2005/8/layout/list1"/>
    <dgm:cxn modelId="{1A3E9392-ED43-4696-A1B4-EDB40AD9BA06}" type="presParOf" srcId="{4903A1F2-DFF3-476A-9898-F48759D9A597}" destId="{2E02F151-03CE-4ABF-BF42-09A5032816EA}" srcOrd="1" destOrd="0" presId="urn:microsoft.com/office/officeart/2005/8/layout/list1"/>
    <dgm:cxn modelId="{4496C296-B907-4633-BE95-E9CDF8B5C380}" type="presParOf" srcId="{AAAF2B5E-266F-4408-B611-AF7053F957A7}" destId="{F55ED238-63C6-4686-BE40-9CDCBE8DF646}" srcOrd="5" destOrd="0" presId="urn:microsoft.com/office/officeart/2005/8/layout/list1"/>
    <dgm:cxn modelId="{737C34CB-3308-48C0-B9CA-403EC359F777}" type="presParOf" srcId="{AAAF2B5E-266F-4408-B611-AF7053F957A7}" destId="{7FA24A1A-C35C-407C-9F88-CD902C0D9C37}" srcOrd="6" destOrd="0" presId="urn:microsoft.com/office/officeart/2005/8/layout/list1"/>
    <dgm:cxn modelId="{AD322DE9-4DCD-4C82-95DD-D5B7843F7D36}" type="presParOf" srcId="{AAAF2B5E-266F-4408-B611-AF7053F957A7}" destId="{C4D39B97-4558-4118-830D-44E93BDA75AB}" srcOrd="7" destOrd="0" presId="urn:microsoft.com/office/officeart/2005/8/layout/list1"/>
    <dgm:cxn modelId="{443F1205-CCDF-4A4C-A5BA-094A4427FA83}" type="presParOf" srcId="{AAAF2B5E-266F-4408-B611-AF7053F957A7}" destId="{3C917A17-1D65-4B25-A79C-41C4D90459B4}" srcOrd="8" destOrd="0" presId="urn:microsoft.com/office/officeart/2005/8/layout/list1"/>
    <dgm:cxn modelId="{2FF88EF8-F5EB-4FDE-8B14-DC163FA09769}" type="presParOf" srcId="{3C917A17-1D65-4B25-A79C-41C4D90459B4}" destId="{90736F63-6C6E-4242-8597-F7ED39B891D2}" srcOrd="0" destOrd="0" presId="urn:microsoft.com/office/officeart/2005/8/layout/list1"/>
    <dgm:cxn modelId="{34C9F949-191B-4CC4-AA3E-E05DEFED6AFE}" type="presParOf" srcId="{3C917A17-1D65-4B25-A79C-41C4D90459B4}" destId="{6426FCDA-4B95-4337-9DFF-03AD437B33F7}" srcOrd="1" destOrd="0" presId="urn:microsoft.com/office/officeart/2005/8/layout/list1"/>
    <dgm:cxn modelId="{215B9CD7-D0D5-4A70-9485-8EE373E57867}" type="presParOf" srcId="{AAAF2B5E-266F-4408-B611-AF7053F957A7}" destId="{86731527-2AB2-47C1-A082-66B598436A57}" srcOrd="9" destOrd="0" presId="urn:microsoft.com/office/officeart/2005/8/layout/list1"/>
    <dgm:cxn modelId="{3C79D83D-52CB-4E5C-AE64-9A82D99513A6}" type="presParOf" srcId="{AAAF2B5E-266F-4408-B611-AF7053F957A7}" destId="{F698829E-B69D-4493-8578-1923ADA13A8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3F105DBA-8D71-4F62-830C-B3C73AEF47B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EF5F230F-3FC4-4D0C-97D6-C8601E9885E8}">
      <dgm:prSet phldrT="[Texto]" custT="1"/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Se debe subir a un taburete estable para que el objeto quede a la altura del pecho o lo mas cerca.</a:t>
          </a:r>
          <a:endParaRPr lang="es-CO" sz="2400" dirty="0">
            <a:solidFill>
              <a:schemeClr val="tx1"/>
            </a:solidFill>
          </a:endParaRPr>
        </a:p>
      </dgm:t>
    </dgm:pt>
    <dgm:pt modelId="{50E98502-0F1F-43EA-A5C5-FA4FC221D380}" type="parTrans" cxnId="{1C0B8B48-8042-45FE-80FD-CBB009722508}">
      <dgm:prSet/>
      <dgm:spPr/>
      <dgm:t>
        <a:bodyPr/>
        <a:lstStyle/>
        <a:p>
          <a:endParaRPr lang="es-CO"/>
        </a:p>
      </dgm:t>
    </dgm:pt>
    <dgm:pt modelId="{EAA2F16A-4C72-4C6D-BCDF-4EE3FF586DD8}" type="sibTrans" cxnId="{1C0B8B48-8042-45FE-80FD-CBB009722508}">
      <dgm:prSet/>
      <dgm:spPr/>
      <dgm:t>
        <a:bodyPr/>
        <a:lstStyle/>
        <a:p>
          <a:endParaRPr lang="es-CO"/>
        </a:p>
      </dgm:t>
    </dgm:pt>
    <dgm:pt modelId="{95C4A4C3-DD7A-41DB-B758-9525D13A134D}">
      <dgm:prSet phldrT="[Texto]"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Se debe evitar coger el objeto de puntillas con los brazos estirados completamente </a:t>
          </a:r>
          <a:endParaRPr lang="es-CO" sz="2400" dirty="0">
            <a:solidFill>
              <a:schemeClr val="tx1"/>
            </a:solidFill>
          </a:endParaRPr>
        </a:p>
      </dgm:t>
    </dgm:pt>
    <dgm:pt modelId="{9C93AD2E-112E-4576-8F2D-07B48E80DC63}" type="parTrans" cxnId="{16C2D841-6222-4FEE-95BD-72675D9AF39C}">
      <dgm:prSet/>
      <dgm:spPr/>
      <dgm:t>
        <a:bodyPr/>
        <a:lstStyle/>
        <a:p>
          <a:endParaRPr lang="es-CO"/>
        </a:p>
      </dgm:t>
    </dgm:pt>
    <dgm:pt modelId="{9CEAB02B-D0F6-40E2-9AC7-3BE55E782DE5}" type="sibTrans" cxnId="{16C2D841-6222-4FEE-95BD-72675D9AF39C}">
      <dgm:prSet/>
      <dgm:spPr/>
      <dgm:t>
        <a:bodyPr/>
        <a:lstStyle/>
        <a:p>
          <a:endParaRPr lang="es-CO"/>
        </a:p>
      </dgm:t>
    </dgm:pt>
    <dgm:pt modelId="{6F9A12EC-40EA-4F0C-86F5-FD9CF07409E6}">
      <dgm:prSet custT="1"/>
      <dgm:spPr>
        <a:solidFill>
          <a:schemeClr val="tx2">
            <a:lumMod val="10000"/>
            <a:lumOff val="90000"/>
          </a:schemeClr>
        </a:solidFill>
        <a:ln>
          <a:solidFill>
            <a:schemeClr val="tx2">
              <a:lumMod val="10000"/>
              <a:lumOff val="9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Una vez colocados a la altura se pega el objeto al pecho y con cuidado se baja del taburete.</a:t>
          </a:r>
          <a:endParaRPr lang="es-CO" sz="2400" dirty="0">
            <a:solidFill>
              <a:schemeClr val="tx1"/>
            </a:solidFill>
          </a:endParaRPr>
        </a:p>
      </dgm:t>
    </dgm:pt>
    <dgm:pt modelId="{28410B6B-446D-4676-8579-AF08489FF0E0}" type="parTrans" cxnId="{4623A8F2-AC3B-4B02-B6D9-5C22C3DA8E25}">
      <dgm:prSet/>
      <dgm:spPr/>
      <dgm:t>
        <a:bodyPr/>
        <a:lstStyle/>
        <a:p>
          <a:endParaRPr lang="es-CO"/>
        </a:p>
      </dgm:t>
    </dgm:pt>
    <dgm:pt modelId="{D31F852C-4B02-48C6-85B1-20D05B73EF52}" type="sibTrans" cxnId="{4623A8F2-AC3B-4B02-B6D9-5C22C3DA8E25}">
      <dgm:prSet/>
      <dgm:spPr/>
      <dgm:t>
        <a:bodyPr/>
        <a:lstStyle/>
        <a:p>
          <a:endParaRPr lang="es-CO"/>
        </a:p>
      </dgm:t>
    </dgm:pt>
    <dgm:pt modelId="{AAAF2B5E-266F-4408-B611-AF7053F957A7}" type="pres">
      <dgm:prSet presAssocID="{3F105DBA-8D71-4F62-830C-B3C73AEF47BA}" presName="linear" presStyleCnt="0">
        <dgm:presLayoutVars>
          <dgm:dir/>
          <dgm:animLvl val="lvl"/>
          <dgm:resizeHandles val="exact"/>
        </dgm:presLayoutVars>
      </dgm:prSet>
      <dgm:spPr/>
    </dgm:pt>
    <dgm:pt modelId="{EDFA1D60-DCD6-4A5D-920B-01CD5CBF6BA7}" type="pres">
      <dgm:prSet presAssocID="{EF5F230F-3FC4-4D0C-97D6-C8601E9885E8}" presName="parentLin" presStyleCnt="0"/>
      <dgm:spPr/>
    </dgm:pt>
    <dgm:pt modelId="{D7C32767-3987-4300-A05F-1B7F5A740B42}" type="pres">
      <dgm:prSet presAssocID="{EF5F230F-3FC4-4D0C-97D6-C8601E9885E8}" presName="parentLeftMargin" presStyleLbl="node1" presStyleIdx="0" presStyleCnt="3"/>
      <dgm:spPr/>
    </dgm:pt>
    <dgm:pt modelId="{CE26071E-1FE4-4852-8565-3D273BDD9040}" type="pres">
      <dgm:prSet presAssocID="{EF5F230F-3FC4-4D0C-97D6-C8601E9885E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879991E-D421-415B-87B2-09AEE54ADEEF}" type="pres">
      <dgm:prSet presAssocID="{EF5F230F-3FC4-4D0C-97D6-C8601E9885E8}" presName="negativeSpace" presStyleCnt="0"/>
      <dgm:spPr/>
    </dgm:pt>
    <dgm:pt modelId="{21EAE5C4-91A2-4958-AF72-93C5248E25F0}" type="pres">
      <dgm:prSet presAssocID="{EF5F230F-3FC4-4D0C-97D6-C8601E9885E8}" presName="childText" presStyleLbl="conFgAcc1" presStyleIdx="0" presStyleCnt="3">
        <dgm:presLayoutVars>
          <dgm:bulletEnabled val="1"/>
        </dgm:presLayoutVars>
      </dgm:prSet>
      <dgm:spPr>
        <a:ln>
          <a:solidFill>
            <a:schemeClr val="accent3">
              <a:lumMod val="40000"/>
              <a:lumOff val="60000"/>
            </a:schemeClr>
          </a:solidFill>
        </a:ln>
      </dgm:spPr>
    </dgm:pt>
    <dgm:pt modelId="{4646B691-D208-4D90-9112-21C347EB4300}" type="pres">
      <dgm:prSet presAssocID="{EAA2F16A-4C72-4C6D-BCDF-4EE3FF586DD8}" presName="spaceBetweenRectangles" presStyleCnt="0"/>
      <dgm:spPr/>
    </dgm:pt>
    <dgm:pt modelId="{4903A1F2-DFF3-476A-9898-F48759D9A597}" type="pres">
      <dgm:prSet presAssocID="{6F9A12EC-40EA-4F0C-86F5-FD9CF07409E6}" presName="parentLin" presStyleCnt="0"/>
      <dgm:spPr/>
    </dgm:pt>
    <dgm:pt modelId="{DE2B08DB-7F78-44BE-900F-1D6FE21E2C44}" type="pres">
      <dgm:prSet presAssocID="{6F9A12EC-40EA-4F0C-86F5-FD9CF07409E6}" presName="parentLeftMargin" presStyleLbl="node1" presStyleIdx="0" presStyleCnt="3"/>
      <dgm:spPr/>
    </dgm:pt>
    <dgm:pt modelId="{2E02F151-03CE-4ABF-BF42-09A5032816EA}" type="pres">
      <dgm:prSet presAssocID="{6F9A12EC-40EA-4F0C-86F5-FD9CF07409E6}" presName="parentText" presStyleLbl="node1" presStyleIdx="1" presStyleCnt="3" custScaleY="120885">
        <dgm:presLayoutVars>
          <dgm:chMax val="0"/>
          <dgm:bulletEnabled val="1"/>
        </dgm:presLayoutVars>
      </dgm:prSet>
      <dgm:spPr/>
    </dgm:pt>
    <dgm:pt modelId="{F55ED238-63C6-4686-BE40-9CDCBE8DF646}" type="pres">
      <dgm:prSet presAssocID="{6F9A12EC-40EA-4F0C-86F5-FD9CF07409E6}" presName="negativeSpace" presStyleCnt="0"/>
      <dgm:spPr/>
    </dgm:pt>
    <dgm:pt modelId="{7FA24A1A-C35C-407C-9F88-CD902C0D9C37}" type="pres">
      <dgm:prSet presAssocID="{6F9A12EC-40EA-4F0C-86F5-FD9CF07409E6}" presName="childText" presStyleLbl="conFgAcc1" presStyleIdx="1" presStyleCnt="3">
        <dgm:presLayoutVars>
          <dgm:bulletEnabled val="1"/>
        </dgm:presLayoutVars>
      </dgm:prSet>
      <dgm:spPr>
        <a:ln>
          <a:solidFill>
            <a:schemeClr val="tx2">
              <a:lumMod val="10000"/>
              <a:lumOff val="90000"/>
            </a:schemeClr>
          </a:solidFill>
        </a:ln>
      </dgm:spPr>
    </dgm:pt>
    <dgm:pt modelId="{C4D39B97-4558-4118-830D-44E93BDA75AB}" type="pres">
      <dgm:prSet presAssocID="{D31F852C-4B02-48C6-85B1-20D05B73EF52}" presName="spaceBetweenRectangles" presStyleCnt="0"/>
      <dgm:spPr/>
    </dgm:pt>
    <dgm:pt modelId="{3C917A17-1D65-4B25-A79C-41C4D90459B4}" type="pres">
      <dgm:prSet presAssocID="{95C4A4C3-DD7A-41DB-B758-9525D13A134D}" presName="parentLin" presStyleCnt="0"/>
      <dgm:spPr/>
    </dgm:pt>
    <dgm:pt modelId="{90736F63-6C6E-4242-8597-F7ED39B891D2}" type="pres">
      <dgm:prSet presAssocID="{95C4A4C3-DD7A-41DB-B758-9525D13A134D}" presName="parentLeftMargin" presStyleLbl="node1" presStyleIdx="1" presStyleCnt="3"/>
      <dgm:spPr/>
    </dgm:pt>
    <dgm:pt modelId="{6426FCDA-4B95-4337-9DFF-03AD437B33F7}" type="pres">
      <dgm:prSet presAssocID="{95C4A4C3-DD7A-41DB-B758-9525D13A134D}" presName="parentText" presStyleLbl="node1" presStyleIdx="2" presStyleCnt="3" custScaleY="121507">
        <dgm:presLayoutVars>
          <dgm:chMax val="0"/>
          <dgm:bulletEnabled val="1"/>
        </dgm:presLayoutVars>
      </dgm:prSet>
      <dgm:spPr/>
    </dgm:pt>
    <dgm:pt modelId="{86731527-2AB2-47C1-A082-66B598436A57}" type="pres">
      <dgm:prSet presAssocID="{95C4A4C3-DD7A-41DB-B758-9525D13A134D}" presName="negativeSpace" presStyleCnt="0"/>
      <dgm:spPr/>
    </dgm:pt>
    <dgm:pt modelId="{F698829E-B69D-4493-8578-1923ADA13A87}" type="pres">
      <dgm:prSet presAssocID="{95C4A4C3-DD7A-41DB-B758-9525D13A134D}" presName="childText" presStyleLbl="conFgAcc1" presStyleIdx="2" presStyleCnt="3">
        <dgm:presLayoutVars>
          <dgm:bulletEnabled val="1"/>
        </dgm:presLayoutVars>
      </dgm:prSet>
      <dgm:spPr>
        <a:ln>
          <a:solidFill>
            <a:schemeClr val="accent4">
              <a:lumMod val="60000"/>
              <a:lumOff val="40000"/>
            </a:schemeClr>
          </a:solidFill>
        </a:ln>
      </dgm:spPr>
    </dgm:pt>
  </dgm:ptLst>
  <dgm:cxnLst>
    <dgm:cxn modelId="{AC7B7B23-9DB9-44FC-8CEC-E415793B6A4B}" type="presOf" srcId="{6F9A12EC-40EA-4F0C-86F5-FD9CF07409E6}" destId="{DE2B08DB-7F78-44BE-900F-1D6FE21E2C44}" srcOrd="0" destOrd="0" presId="urn:microsoft.com/office/officeart/2005/8/layout/list1"/>
    <dgm:cxn modelId="{B72AA739-4837-4AA9-BC62-71A6CD1AFC67}" type="presOf" srcId="{EF5F230F-3FC4-4D0C-97D6-C8601E9885E8}" destId="{D7C32767-3987-4300-A05F-1B7F5A740B42}" srcOrd="0" destOrd="0" presId="urn:microsoft.com/office/officeart/2005/8/layout/list1"/>
    <dgm:cxn modelId="{4799D25D-8A49-4455-8C64-BE7F11BE84B3}" type="presOf" srcId="{3F105DBA-8D71-4F62-830C-B3C73AEF47BA}" destId="{AAAF2B5E-266F-4408-B611-AF7053F957A7}" srcOrd="0" destOrd="0" presId="urn:microsoft.com/office/officeart/2005/8/layout/list1"/>
    <dgm:cxn modelId="{16C2D841-6222-4FEE-95BD-72675D9AF39C}" srcId="{3F105DBA-8D71-4F62-830C-B3C73AEF47BA}" destId="{95C4A4C3-DD7A-41DB-B758-9525D13A134D}" srcOrd="2" destOrd="0" parTransId="{9C93AD2E-112E-4576-8F2D-07B48E80DC63}" sibTransId="{9CEAB02B-D0F6-40E2-9AC7-3BE55E782DE5}"/>
    <dgm:cxn modelId="{1C0B8B48-8042-45FE-80FD-CBB009722508}" srcId="{3F105DBA-8D71-4F62-830C-B3C73AEF47BA}" destId="{EF5F230F-3FC4-4D0C-97D6-C8601E9885E8}" srcOrd="0" destOrd="0" parTransId="{50E98502-0F1F-43EA-A5C5-FA4FC221D380}" sibTransId="{EAA2F16A-4C72-4C6D-BCDF-4EE3FF586DD8}"/>
    <dgm:cxn modelId="{86AA396B-FDA2-417C-A23B-0DCD85E181FD}" type="presOf" srcId="{95C4A4C3-DD7A-41DB-B758-9525D13A134D}" destId="{90736F63-6C6E-4242-8597-F7ED39B891D2}" srcOrd="0" destOrd="0" presId="urn:microsoft.com/office/officeart/2005/8/layout/list1"/>
    <dgm:cxn modelId="{97B818A4-8B32-4890-88F2-2990E13D4A16}" type="presOf" srcId="{EF5F230F-3FC4-4D0C-97D6-C8601E9885E8}" destId="{CE26071E-1FE4-4852-8565-3D273BDD9040}" srcOrd="1" destOrd="0" presId="urn:microsoft.com/office/officeart/2005/8/layout/list1"/>
    <dgm:cxn modelId="{27BD01E8-7E72-4E90-ADC9-C9C3D2D7244D}" type="presOf" srcId="{6F9A12EC-40EA-4F0C-86F5-FD9CF07409E6}" destId="{2E02F151-03CE-4ABF-BF42-09A5032816EA}" srcOrd="1" destOrd="0" presId="urn:microsoft.com/office/officeart/2005/8/layout/list1"/>
    <dgm:cxn modelId="{4623A8F2-AC3B-4B02-B6D9-5C22C3DA8E25}" srcId="{3F105DBA-8D71-4F62-830C-B3C73AEF47BA}" destId="{6F9A12EC-40EA-4F0C-86F5-FD9CF07409E6}" srcOrd="1" destOrd="0" parTransId="{28410B6B-446D-4676-8579-AF08489FF0E0}" sibTransId="{D31F852C-4B02-48C6-85B1-20D05B73EF52}"/>
    <dgm:cxn modelId="{85B2DEFD-836B-4C83-A7B7-A6FC49C7683D}" type="presOf" srcId="{95C4A4C3-DD7A-41DB-B758-9525D13A134D}" destId="{6426FCDA-4B95-4337-9DFF-03AD437B33F7}" srcOrd="1" destOrd="0" presId="urn:microsoft.com/office/officeart/2005/8/layout/list1"/>
    <dgm:cxn modelId="{69C3A175-DDD3-42AE-8330-1A17EE9B72E6}" type="presParOf" srcId="{AAAF2B5E-266F-4408-B611-AF7053F957A7}" destId="{EDFA1D60-DCD6-4A5D-920B-01CD5CBF6BA7}" srcOrd="0" destOrd="0" presId="urn:microsoft.com/office/officeart/2005/8/layout/list1"/>
    <dgm:cxn modelId="{87B85436-8066-4BB9-8935-138C4456D3D6}" type="presParOf" srcId="{EDFA1D60-DCD6-4A5D-920B-01CD5CBF6BA7}" destId="{D7C32767-3987-4300-A05F-1B7F5A740B42}" srcOrd="0" destOrd="0" presId="urn:microsoft.com/office/officeart/2005/8/layout/list1"/>
    <dgm:cxn modelId="{219B0D34-55CD-42C7-A3EE-ABBD54651E25}" type="presParOf" srcId="{EDFA1D60-DCD6-4A5D-920B-01CD5CBF6BA7}" destId="{CE26071E-1FE4-4852-8565-3D273BDD9040}" srcOrd="1" destOrd="0" presId="urn:microsoft.com/office/officeart/2005/8/layout/list1"/>
    <dgm:cxn modelId="{2F701B97-DC10-4D33-8CE5-3891F241CA80}" type="presParOf" srcId="{AAAF2B5E-266F-4408-B611-AF7053F957A7}" destId="{0879991E-D421-415B-87B2-09AEE54ADEEF}" srcOrd="1" destOrd="0" presId="urn:microsoft.com/office/officeart/2005/8/layout/list1"/>
    <dgm:cxn modelId="{ACF4C033-642E-4F49-B09D-7F3FEF545721}" type="presParOf" srcId="{AAAF2B5E-266F-4408-B611-AF7053F957A7}" destId="{21EAE5C4-91A2-4958-AF72-93C5248E25F0}" srcOrd="2" destOrd="0" presId="urn:microsoft.com/office/officeart/2005/8/layout/list1"/>
    <dgm:cxn modelId="{6EE012A7-E705-4DD5-9B4A-646B8326034A}" type="presParOf" srcId="{AAAF2B5E-266F-4408-B611-AF7053F957A7}" destId="{4646B691-D208-4D90-9112-21C347EB4300}" srcOrd="3" destOrd="0" presId="urn:microsoft.com/office/officeart/2005/8/layout/list1"/>
    <dgm:cxn modelId="{F487F0ED-044A-4D9E-A627-EC7A0B143421}" type="presParOf" srcId="{AAAF2B5E-266F-4408-B611-AF7053F957A7}" destId="{4903A1F2-DFF3-476A-9898-F48759D9A597}" srcOrd="4" destOrd="0" presId="urn:microsoft.com/office/officeart/2005/8/layout/list1"/>
    <dgm:cxn modelId="{1BCC1F6B-EC5D-47B0-92DF-B49E198C5F21}" type="presParOf" srcId="{4903A1F2-DFF3-476A-9898-F48759D9A597}" destId="{DE2B08DB-7F78-44BE-900F-1D6FE21E2C44}" srcOrd="0" destOrd="0" presId="urn:microsoft.com/office/officeart/2005/8/layout/list1"/>
    <dgm:cxn modelId="{1A3E9392-ED43-4696-A1B4-EDB40AD9BA06}" type="presParOf" srcId="{4903A1F2-DFF3-476A-9898-F48759D9A597}" destId="{2E02F151-03CE-4ABF-BF42-09A5032816EA}" srcOrd="1" destOrd="0" presId="urn:microsoft.com/office/officeart/2005/8/layout/list1"/>
    <dgm:cxn modelId="{4496C296-B907-4633-BE95-E9CDF8B5C380}" type="presParOf" srcId="{AAAF2B5E-266F-4408-B611-AF7053F957A7}" destId="{F55ED238-63C6-4686-BE40-9CDCBE8DF646}" srcOrd="5" destOrd="0" presId="urn:microsoft.com/office/officeart/2005/8/layout/list1"/>
    <dgm:cxn modelId="{737C34CB-3308-48C0-B9CA-403EC359F777}" type="presParOf" srcId="{AAAF2B5E-266F-4408-B611-AF7053F957A7}" destId="{7FA24A1A-C35C-407C-9F88-CD902C0D9C37}" srcOrd="6" destOrd="0" presId="urn:microsoft.com/office/officeart/2005/8/layout/list1"/>
    <dgm:cxn modelId="{AD322DE9-4DCD-4C82-95DD-D5B7843F7D36}" type="presParOf" srcId="{AAAF2B5E-266F-4408-B611-AF7053F957A7}" destId="{C4D39B97-4558-4118-830D-44E93BDA75AB}" srcOrd="7" destOrd="0" presId="urn:microsoft.com/office/officeart/2005/8/layout/list1"/>
    <dgm:cxn modelId="{443F1205-CCDF-4A4C-A5BA-094A4427FA83}" type="presParOf" srcId="{AAAF2B5E-266F-4408-B611-AF7053F957A7}" destId="{3C917A17-1D65-4B25-A79C-41C4D90459B4}" srcOrd="8" destOrd="0" presId="urn:microsoft.com/office/officeart/2005/8/layout/list1"/>
    <dgm:cxn modelId="{2FF88EF8-F5EB-4FDE-8B14-DC163FA09769}" type="presParOf" srcId="{3C917A17-1D65-4B25-A79C-41C4D90459B4}" destId="{90736F63-6C6E-4242-8597-F7ED39B891D2}" srcOrd="0" destOrd="0" presId="urn:microsoft.com/office/officeart/2005/8/layout/list1"/>
    <dgm:cxn modelId="{34C9F949-191B-4CC4-AA3E-E05DEFED6AFE}" type="presParOf" srcId="{3C917A17-1D65-4B25-A79C-41C4D90459B4}" destId="{6426FCDA-4B95-4337-9DFF-03AD437B33F7}" srcOrd="1" destOrd="0" presId="urn:microsoft.com/office/officeart/2005/8/layout/list1"/>
    <dgm:cxn modelId="{215B9CD7-D0D5-4A70-9485-8EE373E57867}" type="presParOf" srcId="{AAAF2B5E-266F-4408-B611-AF7053F957A7}" destId="{86731527-2AB2-47C1-A082-66B598436A57}" srcOrd="9" destOrd="0" presId="urn:microsoft.com/office/officeart/2005/8/layout/list1"/>
    <dgm:cxn modelId="{3C79D83D-52CB-4E5C-AE64-9A82D99513A6}" type="presParOf" srcId="{AAAF2B5E-266F-4408-B611-AF7053F957A7}" destId="{F698829E-B69D-4493-8578-1923ADA13A8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3F105DBA-8D71-4F62-830C-B3C73AEF47B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EF5F230F-3FC4-4D0C-97D6-C8601E9885E8}">
      <dgm:prSet phldrT="[Texto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Hay que intentar repartir el peso entre los brazos.</a:t>
          </a:r>
          <a:endParaRPr lang="es-CO" sz="2400" dirty="0">
            <a:solidFill>
              <a:schemeClr val="tx1"/>
            </a:solidFill>
          </a:endParaRPr>
        </a:p>
      </dgm:t>
    </dgm:pt>
    <dgm:pt modelId="{50E98502-0F1F-43EA-A5C5-FA4FC221D380}" type="parTrans" cxnId="{1C0B8B48-8042-45FE-80FD-CBB009722508}">
      <dgm:prSet/>
      <dgm:spPr/>
      <dgm:t>
        <a:bodyPr/>
        <a:lstStyle/>
        <a:p>
          <a:endParaRPr lang="es-CO"/>
        </a:p>
      </dgm:t>
    </dgm:pt>
    <dgm:pt modelId="{EAA2F16A-4C72-4C6D-BCDF-4EE3FF586DD8}" type="sibTrans" cxnId="{1C0B8B48-8042-45FE-80FD-CBB009722508}">
      <dgm:prSet/>
      <dgm:spPr/>
      <dgm:t>
        <a:bodyPr/>
        <a:lstStyle/>
        <a:p>
          <a:endParaRPr lang="es-CO"/>
        </a:p>
      </dgm:t>
    </dgm:pt>
    <dgm:pt modelId="{6F9A12EC-40EA-4F0C-86F5-FD9CF07409E6}">
      <dgm:prSet custT="1"/>
      <dgm:spPr>
        <a:solidFill>
          <a:schemeClr val="tx2">
            <a:lumMod val="25000"/>
            <a:lumOff val="75000"/>
          </a:schemeClr>
        </a:solidFill>
        <a:ln>
          <a:solidFill>
            <a:schemeClr val="tx2">
              <a:lumMod val="25000"/>
              <a:lumOff val="75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En el caso de llevar bolso o cartera pesados, estos deberán ir con una cinta cruzada sobre el pecho para repartir el peso entre los dos lados del cuerpo.</a:t>
          </a:r>
          <a:endParaRPr lang="es-CO" sz="2400" dirty="0">
            <a:solidFill>
              <a:schemeClr val="tx1"/>
            </a:solidFill>
          </a:endParaRPr>
        </a:p>
      </dgm:t>
    </dgm:pt>
    <dgm:pt modelId="{28410B6B-446D-4676-8579-AF08489FF0E0}" type="parTrans" cxnId="{4623A8F2-AC3B-4B02-B6D9-5C22C3DA8E25}">
      <dgm:prSet/>
      <dgm:spPr/>
      <dgm:t>
        <a:bodyPr/>
        <a:lstStyle/>
        <a:p>
          <a:endParaRPr lang="es-CO"/>
        </a:p>
      </dgm:t>
    </dgm:pt>
    <dgm:pt modelId="{D31F852C-4B02-48C6-85B1-20D05B73EF52}" type="sibTrans" cxnId="{4623A8F2-AC3B-4B02-B6D9-5C22C3DA8E25}">
      <dgm:prSet/>
      <dgm:spPr/>
      <dgm:t>
        <a:bodyPr/>
        <a:lstStyle/>
        <a:p>
          <a:endParaRPr lang="es-CO"/>
        </a:p>
      </dgm:t>
    </dgm:pt>
    <dgm:pt modelId="{AAAF2B5E-266F-4408-B611-AF7053F957A7}" type="pres">
      <dgm:prSet presAssocID="{3F105DBA-8D71-4F62-830C-B3C73AEF47BA}" presName="linear" presStyleCnt="0">
        <dgm:presLayoutVars>
          <dgm:dir/>
          <dgm:animLvl val="lvl"/>
          <dgm:resizeHandles val="exact"/>
        </dgm:presLayoutVars>
      </dgm:prSet>
      <dgm:spPr/>
    </dgm:pt>
    <dgm:pt modelId="{EDFA1D60-DCD6-4A5D-920B-01CD5CBF6BA7}" type="pres">
      <dgm:prSet presAssocID="{EF5F230F-3FC4-4D0C-97D6-C8601E9885E8}" presName="parentLin" presStyleCnt="0"/>
      <dgm:spPr/>
    </dgm:pt>
    <dgm:pt modelId="{D7C32767-3987-4300-A05F-1B7F5A740B42}" type="pres">
      <dgm:prSet presAssocID="{EF5F230F-3FC4-4D0C-97D6-C8601E9885E8}" presName="parentLeftMargin" presStyleLbl="node1" presStyleIdx="0" presStyleCnt="2"/>
      <dgm:spPr/>
    </dgm:pt>
    <dgm:pt modelId="{CE26071E-1FE4-4852-8565-3D273BDD9040}" type="pres">
      <dgm:prSet presAssocID="{EF5F230F-3FC4-4D0C-97D6-C8601E9885E8}" presName="parentText" presStyleLbl="node1" presStyleIdx="0" presStyleCnt="2" custLinFactNeighborY="1632">
        <dgm:presLayoutVars>
          <dgm:chMax val="0"/>
          <dgm:bulletEnabled val="1"/>
        </dgm:presLayoutVars>
      </dgm:prSet>
      <dgm:spPr/>
    </dgm:pt>
    <dgm:pt modelId="{0879991E-D421-415B-87B2-09AEE54ADEEF}" type="pres">
      <dgm:prSet presAssocID="{EF5F230F-3FC4-4D0C-97D6-C8601E9885E8}" presName="negativeSpace" presStyleCnt="0"/>
      <dgm:spPr/>
    </dgm:pt>
    <dgm:pt modelId="{21EAE5C4-91A2-4958-AF72-93C5248E25F0}" type="pres">
      <dgm:prSet presAssocID="{EF5F230F-3FC4-4D0C-97D6-C8601E9885E8}" presName="childText" presStyleLbl="conFgAcc1" presStyleIdx="0" presStyleCnt="2">
        <dgm:presLayoutVars>
          <dgm:bulletEnabled val="1"/>
        </dgm:presLayoutVars>
      </dgm:prSet>
      <dgm:spPr>
        <a:ln>
          <a:solidFill>
            <a:schemeClr val="accent5">
              <a:lumMod val="60000"/>
              <a:lumOff val="40000"/>
            </a:schemeClr>
          </a:solidFill>
        </a:ln>
      </dgm:spPr>
    </dgm:pt>
    <dgm:pt modelId="{4646B691-D208-4D90-9112-21C347EB4300}" type="pres">
      <dgm:prSet presAssocID="{EAA2F16A-4C72-4C6D-BCDF-4EE3FF586DD8}" presName="spaceBetweenRectangles" presStyleCnt="0"/>
      <dgm:spPr/>
    </dgm:pt>
    <dgm:pt modelId="{4903A1F2-DFF3-476A-9898-F48759D9A597}" type="pres">
      <dgm:prSet presAssocID="{6F9A12EC-40EA-4F0C-86F5-FD9CF07409E6}" presName="parentLin" presStyleCnt="0"/>
      <dgm:spPr/>
    </dgm:pt>
    <dgm:pt modelId="{DE2B08DB-7F78-44BE-900F-1D6FE21E2C44}" type="pres">
      <dgm:prSet presAssocID="{6F9A12EC-40EA-4F0C-86F5-FD9CF07409E6}" presName="parentLeftMargin" presStyleLbl="node1" presStyleIdx="0" presStyleCnt="2"/>
      <dgm:spPr/>
    </dgm:pt>
    <dgm:pt modelId="{2E02F151-03CE-4ABF-BF42-09A5032816EA}" type="pres">
      <dgm:prSet presAssocID="{6F9A12EC-40EA-4F0C-86F5-FD9CF07409E6}" presName="parentText" presStyleLbl="node1" presStyleIdx="1" presStyleCnt="2" custScaleY="120885">
        <dgm:presLayoutVars>
          <dgm:chMax val="0"/>
          <dgm:bulletEnabled val="1"/>
        </dgm:presLayoutVars>
      </dgm:prSet>
      <dgm:spPr/>
    </dgm:pt>
    <dgm:pt modelId="{F55ED238-63C6-4686-BE40-9CDCBE8DF646}" type="pres">
      <dgm:prSet presAssocID="{6F9A12EC-40EA-4F0C-86F5-FD9CF07409E6}" presName="negativeSpace" presStyleCnt="0"/>
      <dgm:spPr/>
    </dgm:pt>
    <dgm:pt modelId="{7FA24A1A-C35C-407C-9F88-CD902C0D9C37}" type="pres">
      <dgm:prSet presAssocID="{6F9A12EC-40EA-4F0C-86F5-FD9CF07409E6}" presName="childText" presStyleLbl="conFgAcc1" presStyleIdx="1" presStyleCnt="2">
        <dgm:presLayoutVars>
          <dgm:bulletEnabled val="1"/>
        </dgm:presLayoutVars>
      </dgm:prSet>
      <dgm:spPr>
        <a:ln>
          <a:solidFill>
            <a:schemeClr val="tx2">
              <a:lumMod val="25000"/>
              <a:lumOff val="75000"/>
            </a:schemeClr>
          </a:solidFill>
        </a:ln>
      </dgm:spPr>
    </dgm:pt>
  </dgm:ptLst>
  <dgm:cxnLst>
    <dgm:cxn modelId="{AC7B7B23-9DB9-44FC-8CEC-E415793B6A4B}" type="presOf" srcId="{6F9A12EC-40EA-4F0C-86F5-FD9CF07409E6}" destId="{DE2B08DB-7F78-44BE-900F-1D6FE21E2C44}" srcOrd="0" destOrd="0" presId="urn:microsoft.com/office/officeart/2005/8/layout/list1"/>
    <dgm:cxn modelId="{B72AA739-4837-4AA9-BC62-71A6CD1AFC67}" type="presOf" srcId="{EF5F230F-3FC4-4D0C-97D6-C8601E9885E8}" destId="{D7C32767-3987-4300-A05F-1B7F5A740B42}" srcOrd="0" destOrd="0" presId="urn:microsoft.com/office/officeart/2005/8/layout/list1"/>
    <dgm:cxn modelId="{4799D25D-8A49-4455-8C64-BE7F11BE84B3}" type="presOf" srcId="{3F105DBA-8D71-4F62-830C-B3C73AEF47BA}" destId="{AAAF2B5E-266F-4408-B611-AF7053F957A7}" srcOrd="0" destOrd="0" presId="urn:microsoft.com/office/officeart/2005/8/layout/list1"/>
    <dgm:cxn modelId="{1C0B8B48-8042-45FE-80FD-CBB009722508}" srcId="{3F105DBA-8D71-4F62-830C-B3C73AEF47BA}" destId="{EF5F230F-3FC4-4D0C-97D6-C8601E9885E8}" srcOrd="0" destOrd="0" parTransId="{50E98502-0F1F-43EA-A5C5-FA4FC221D380}" sibTransId="{EAA2F16A-4C72-4C6D-BCDF-4EE3FF586DD8}"/>
    <dgm:cxn modelId="{97B818A4-8B32-4890-88F2-2990E13D4A16}" type="presOf" srcId="{EF5F230F-3FC4-4D0C-97D6-C8601E9885E8}" destId="{CE26071E-1FE4-4852-8565-3D273BDD9040}" srcOrd="1" destOrd="0" presId="urn:microsoft.com/office/officeart/2005/8/layout/list1"/>
    <dgm:cxn modelId="{27BD01E8-7E72-4E90-ADC9-C9C3D2D7244D}" type="presOf" srcId="{6F9A12EC-40EA-4F0C-86F5-FD9CF07409E6}" destId="{2E02F151-03CE-4ABF-BF42-09A5032816EA}" srcOrd="1" destOrd="0" presId="urn:microsoft.com/office/officeart/2005/8/layout/list1"/>
    <dgm:cxn modelId="{4623A8F2-AC3B-4B02-B6D9-5C22C3DA8E25}" srcId="{3F105DBA-8D71-4F62-830C-B3C73AEF47BA}" destId="{6F9A12EC-40EA-4F0C-86F5-FD9CF07409E6}" srcOrd="1" destOrd="0" parTransId="{28410B6B-446D-4676-8579-AF08489FF0E0}" sibTransId="{D31F852C-4B02-48C6-85B1-20D05B73EF52}"/>
    <dgm:cxn modelId="{69C3A175-DDD3-42AE-8330-1A17EE9B72E6}" type="presParOf" srcId="{AAAF2B5E-266F-4408-B611-AF7053F957A7}" destId="{EDFA1D60-DCD6-4A5D-920B-01CD5CBF6BA7}" srcOrd="0" destOrd="0" presId="urn:microsoft.com/office/officeart/2005/8/layout/list1"/>
    <dgm:cxn modelId="{87B85436-8066-4BB9-8935-138C4456D3D6}" type="presParOf" srcId="{EDFA1D60-DCD6-4A5D-920B-01CD5CBF6BA7}" destId="{D7C32767-3987-4300-A05F-1B7F5A740B42}" srcOrd="0" destOrd="0" presId="urn:microsoft.com/office/officeart/2005/8/layout/list1"/>
    <dgm:cxn modelId="{219B0D34-55CD-42C7-A3EE-ABBD54651E25}" type="presParOf" srcId="{EDFA1D60-DCD6-4A5D-920B-01CD5CBF6BA7}" destId="{CE26071E-1FE4-4852-8565-3D273BDD9040}" srcOrd="1" destOrd="0" presId="urn:microsoft.com/office/officeart/2005/8/layout/list1"/>
    <dgm:cxn modelId="{2F701B97-DC10-4D33-8CE5-3891F241CA80}" type="presParOf" srcId="{AAAF2B5E-266F-4408-B611-AF7053F957A7}" destId="{0879991E-D421-415B-87B2-09AEE54ADEEF}" srcOrd="1" destOrd="0" presId="urn:microsoft.com/office/officeart/2005/8/layout/list1"/>
    <dgm:cxn modelId="{ACF4C033-642E-4F49-B09D-7F3FEF545721}" type="presParOf" srcId="{AAAF2B5E-266F-4408-B611-AF7053F957A7}" destId="{21EAE5C4-91A2-4958-AF72-93C5248E25F0}" srcOrd="2" destOrd="0" presId="urn:microsoft.com/office/officeart/2005/8/layout/list1"/>
    <dgm:cxn modelId="{6EE012A7-E705-4DD5-9B4A-646B8326034A}" type="presParOf" srcId="{AAAF2B5E-266F-4408-B611-AF7053F957A7}" destId="{4646B691-D208-4D90-9112-21C347EB4300}" srcOrd="3" destOrd="0" presId="urn:microsoft.com/office/officeart/2005/8/layout/list1"/>
    <dgm:cxn modelId="{F487F0ED-044A-4D9E-A627-EC7A0B143421}" type="presParOf" srcId="{AAAF2B5E-266F-4408-B611-AF7053F957A7}" destId="{4903A1F2-DFF3-476A-9898-F48759D9A597}" srcOrd="4" destOrd="0" presId="urn:microsoft.com/office/officeart/2005/8/layout/list1"/>
    <dgm:cxn modelId="{1BCC1F6B-EC5D-47B0-92DF-B49E198C5F21}" type="presParOf" srcId="{4903A1F2-DFF3-476A-9898-F48759D9A597}" destId="{DE2B08DB-7F78-44BE-900F-1D6FE21E2C44}" srcOrd="0" destOrd="0" presId="urn:microsoft.com/office/officeart/2005/8/layout/list1"/>
    <dgm:cxn modelId="{1A3E9392-ED43-4696-A1B4-EDB40AD9BA06}" type="presParOf" srcId="{4903A1F2-DFF3-476A-9898-F48759D9A597}" destId="{2E02F151-03CE-4ABF-BF42-09A5032816EA}" srcOrd="1" destOrd="0" presId="urn:microsoft.com/office/officeart/2005/8/layout/list1"/>
    <dgm:cxn modelId="{4496C296-B907-4633-BE95-E9CDF8B5C380}" type="presParOf" srcId="{AAAF2B5E-266F-4408-B611-AF7053F957A7}" destId="{F55ED238-63C6-4686-BE40-9CDCBE8DF646}" srcOrd="5" destOrd="0" presId="urn:microsoft.com/office/officeart/2005/8/layout/list1"/>
    <dgm:cxn modelId="{737C34CB-3308-48C0-B9CA-403EC359F777}" type="presParOf" srcId="{AAAF2B5E-266F-4408-B611-AF7053F957A7}" destId="{7FA24A1A-C35C-407C-9F88-CD902C0D9C3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3F105DBA-8D71-4F62-830C-B3C73AEF47B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EF5F230F-3FC4-4D0C-97D6-C8601E9885E8}">
      <dgm:prSet phldrT="[Texto]" custT="1"/>
      <dgm:spPr>
        <a:solidFill>
          <a:schemeClr val="accent6">
            <a:lumMod val="40000"/>
            <a:lumOff val="60000"/>
          </a:schemeClr>
        </a:solidFill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Adelantar la pierna contraria al bajo de ejecución.</a:t>
          </a:r>
          <a:endParaRPr lang="es-CO" sz="2400" dirty="0">
            <a:solidFill>
              <a:schemeClr val="tx1"/>
            </a:solidFill>
          </a:endParaRPr>
        </a:p>
      </dgm:t>
    </dgm:pt>
    <dgm:pt modelId="{50E98502-0F1F-43EA-A5C5-FA4FC221D380}" type="parTrans" cxnId="{1C0B8B48-8042-45FE-80FD-CBB009722508}">
      <dgm:prSet/>
      <dgm:spPr/>
      <dgm:t>
        <a:bodyPr/>
        <a:lstStyle/>
        <a:p>
          <a:endParaRPr lang="es-CO"/>
        </a:p>
      </dgm:t>
    </dgm:pt>
    <dgm:pt modelId="{EAA2F16A-4C72-4C6D-BCDF-4EE3FF586DD8}" type="sibTrans" cxnId="{1C0B8B48-8042-45FE-80FD-CBB009722508}">
      <dgm:prSet/>
      <dgm:spPr/>
      <dgm:t>
        <a:bodyPr/>
        <a:lstStyle/>
        <a:p>
          <a:endParaRPr lang="es-CO"/>
        </a:p>
      </dgm:t>
    </dgm:pt>
    <dgm:pt modelId="{95C4A4C3-DD7A-41DB-B758-9525D13A134D}">
      <dgm:prSet phldrT="[Texto]" custT="1"/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pPr algn="just"/>
          <a:r>
            <a:rPr lang="es-MX" sz="2400" dirty="0">
              <a:solidFill>
                <a:schemeClr val="tx1"/>
              </a:solidFill>
            </a:rPr>
            <a:t>El peso debe caer sobre la misma pierna del brazo ejecutor y la mano que se apoya en el lavamanos.</a:t>
          </a:r>
          <a:endParaRPr lang="es-CO" sz="2400" dirty="0">
            <a:solidFill>
              <a:schemeClr val="tx1"/>
            </a:solidFill>
          </a:endParaRPr>
        </a:p>
      </dgm:t>
    </dgm:pt>
    <dgm:pt modelId="{9C93AD2E-112E-4576-8F2D-07B48E80DC63}" type="parTrans" cxnId="{16C2D841-6222-4FEE-95BD-72675D9AF39C}">
      <dgm:prSet/>
      <dgm:spPr/>
      <dgm:t>
        <a:bodyPr/>
        <a:lstStyle/>
        <a:p>
          <a:endParaRPr lang="es-CO"/>
        </a:p>
      </dgm:t>
    </dgm:pt>
    <dgm:pt modelId="{9CEAB02B-D0F6-40E2-9AC7-3BE55E782DE5}" type="sibTrans" cxnId="{16C2D841-6222-4FEE-95BD-72675D9AF39C}">
      <dgm:prSet/>
      <dgm:spPr/>
      <dgm:t>
        <a:bodyPr/>
        <a:lstStyle/>
        <a:p>
          <a:endParaRPr lang="es-CO"/>
        </a:p>
      </dgm:t>
    </dgm:pt>
    <dgm:pt modelId="{6F9A12EC-40EA-4F0C-86F5-FD9CF07409E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Apoyar la mano contraria en el lavamanos.</a:t>
          </a:r>
          <a:endParaRPr lang="es-CO" sz="2400" dirty="0">
            <a:solidFill>
              <a:schemeClr val="tx1"/>
            </a:solidFill>
          </a:endParaRPr>
        </a:p>
      </dgm:t>
    </dgm:pt>
    <dgm:pt modelId="{28410B6B-446D-4676-8579-AF08489FF0E0}" type="parTrans" cxnId="{4623A8F2-AC3B-4B02-B6D9-5C22C3DA8E25}">
      <dgm:prSet/>
      <dgm:spPr/>
      <dgm:t>
        <a:bodyPr/>
        <a:lstStyle/>
        <a:p>
          <a:endParaRPr lang="es-CO"/>
        </a:p>
      </dgm:t>
    </dgm:pt>
    <dgm:pt modelId="{D31F852C-4B02-48C6-85B1-20D05B73EF52}" type="sibTrans" cxnId="{4623A8F2-AC3B-4B02-B6D9-5C22C3DA8E25}">
      <dgm:prSet/>
      <dgm:spPr/>
      <dgm:t>
        <a:bodyPr/>
        <a:lstStyle/>
        <a:p>
          <a:endParaRPr lang="es-CO"/>
        </a:p>
      </dgm:t>
    </dgm:pt>
    <dgm:pt modelId="{A3620472-C6D6-4C06-BAA9-45630561017C}">
      <dgm:prSet/>
      <dgm:spPr>
        <a:solidFill>
          <a:schemeClr val="tx2">
            <a:lumMod val="25000"/>
            <a:lumOff val="75000"/>
          </a:schemeClr>
        </a:solidFill>
        <a:ln>
          <a:solidFill>
            <a:schemeClr val="tx2">
              <a:lumMod val="25000"/>
              <a:lumOff val="75000"/>
            </a:schemeClr>
          </a:solidFill>
        </a:ln>
      </dgm:spPr>
      <dgm:t>
        <a:bodyPr/>
        <a:lstStyle/>
        <a:p>
          <a:pPr algn="just"/>
          <a:r>
            <a:rPr lang="es-MX" dirty="0">
              <a:solidFill>
                <a:schemeClr val="tx1"/>
              </a:solidFill>
            </a:rPr>
            <a:t>Para incorporarse, cargar el peso en la pierna contraria al brazo ejecutor.</a:t>
          </a:r>
          <a:endParaRPr lang="es-CO" dirty="0">
            <a:solidFill>
              <a:schemeClr val="tx1"/>
            </a:solidFill>
          </a:endParaRPr>
        </a:p>
      </dgm:t>
    </dgm:pt>
    <dgm:pt modelId="{03E6ABA5-80C6-4AB8-B05B-96DE82CC2857}" type="parTrans" cxnId="{D5B6043A-BD9D-4814-BB76-D04B2126F1BB}">
      <dgm:prSet/>
      <dgm:spPr/>
      <dgm:t>
        <a:bodyPr/>
        <a:lstStyle/>
        <a:p>
          <a:endParaRPr lang="es-CO"/>
        </a:p>
      </dgm:t>
    </dgm:pt>
    <dgm:pt modelId="{30BFF648-F62E-48F0-AA0A-B39D993637FB}" type="sibTrans" cxnId="{D5B6043A-BD9D-4814-BB76-D04B2126F1BB}">
      <dgm:prSet/>
      <dgm:spPr/>
      <dgm:t>
        <a:bodyPr/>
        <a:lstStyle/>
        <a:p>
          <a:endParaRPr lang="es-CO"/>
        </a:p>
      </dgm:t>
    </dgm:pt>
    <dgm:pt modelId="{AAAF2B5E-266F-4408-B611-AF7053F957A7}" type="pres">
      <dgm:prSet presAssocID="{3F105DBA-8D71-4F62-830C-B3C73AEF47BA}" presName="linear" presStyleCnt="0">
        <dgm:presLayoutVars>
          <dgm:dir/>
          <dgm:animLvl val="lvl"/>
          <dgm:resizeHandles val="exact"/>
        </dgm:presLayoutVars>
      </dgm:prSet>
      <dgm:spPr/>
    </dgm:pt>
    <dgm:pt modelId="{EDFA1D60-DCD6-4A5D-920B-01CD5CBF6BA7}" type="pres">
      <dgm:prSet presAssocID="{EF5F230F-3FC4-4D0C-97D6-C8601E9885E8}" presName="parentLin" presStyleCnt="0"/>
      <dgm:spPr/>
    </dgm:pt>
    <dgm:pt modelId="{D7C32767-3987-4300-A05F-1B7F5A740B42}" type="pres">
      <dgm:prSet presAssocID="{EF5F230F-3FC4-4D0C-97D6-C8601E9885E8}" presName="parentLeftMargin" presStyleLbl="node1" presStyleIdx="0" presStyleCnt="4"/>
      <dgm:spPr/>
    </dgm:pt>
    <dgm:pt modelId="{CE26071E-1FE4-4852-8565-3D273BDD9040}" type="pres">
      <dgm:prSet presAssocID="{EF5F230F-3FC4-4D0C-97D6-C8601E9885E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879991E-D421-415B-87B2-09AEE54ADEEF}" type="pres">
      <dgm:prSet presAssocID="{EF5F230F-3FC4-4D0C-97D6-C8601E9885E8}" presName="negativeSpace" presStyleCnt="0"/>
      <dgm:spPr/>
    </dgm:pt>
    <dgm:pt modelId="{21EAE5C4-91A2-4958-AF72-93C5248E25F0}" type="pres">
      <dgm:prSet presAssocID="{EF5F230F-3FC4-4D0C-97D6-C8601E9885E8}" presName="childText" presStyleLbl="conFgAcc1" presStyleIdx="0" presStyleCnt="4" custLinFactNeighborY="32010">
        <dgm:presLayoutVars>
          <dgm:bulletEnabled val="1"/>
        </dgm:presLayoutVars>
      </dgm:prSet>
      <dgm:spPr>
        <a:ln>
          <a:solidFill>
            <a:schemeClr val="accent6">
              <a:lumMod val="60000"/>
              <a:lumOff val="40000"/>
            </a:schemeClr>
          </a:solidFill>
        </a:ln>
      </dgm:spPr>
    </dgm:pt>
    <dgm:pt modelId="{4646B691-D208-4D90-9112-21C347EB4300}" type="pres">
      <dgm:prSet presAssocID="{EAA2F16A-4C72-4C6D-BCDF-4EE3FF586DD8}" presName="spaceBetweenRectangles" presStyleCnt="0"/>
      <dgm:spPr/>
    </dgm:pt>
    <dgm:pt modelId="{4903A1F2-DFF3-476A-9898-F48759D9A597}" type="pres">
      <dgm:prSet presAssocID="{6F9A12EC-40EA-4F0C-86F5-FD9CF07409E6}" presName="parentLin" presStyleCnt="0"/>
      <dgm:spPr/>
    </dgm:pt>
    <dgm:pt modelId="{DE2B08DB-7F78-44BE-900F-1D6FE21E2C44}" type="pres">
      <dgm:prSet presAssocID="{6F9A12EC-40EA-4F0C-86F5-FD9CF07409E6}" presName="parentLeftMargin" presStyleLbl="node1" presStyleIdx="0" presStyleCnt="4"/>
      <dgm:spPr/>
    </dgm:pt>
    <dgm:pt modelId="{2E02F151-03CE-4ABF-BF42-09A5032816EA}" type="pres">
      <dgm:prSet presAssocID="{6F9A12EC-40EA-4F0C-86F5-FD9CF07409E6}" presName="parentText" presStyleLbl="node1" presStyleIdx="1" presStyleCnt="4" custScaleY="183315">
        <dgm:presLayoutVars>
          <dgm:chMax val="0"/>
          <dgm:bulletEnabled val="1"/>
        </dgm:presLayoutVars>
      </dgm:prSet>
      <dgm:spPr/>
    </dgm:pt>
    <dgm:pt modelId="{F55ED238-63C6-4686-BE40-9CDCBE8DF646}" type="pres">
      <dgm:prSet presAssocID="{6F9A12EC-40EA-4F0C-86F5-FD9CF07409E6}" presName="negativeSpace" presStyleCnt="0"/>
      <dgm:spPr/>
    </dgm:pt>
    <dgm:pt modelId="{7FA24A1A-C35C-407C-9F88-CD902C0D9C37}" type="pres">
      <dgm:prSet presAssocID="{6F9A12EC-40EA-4F0C-86F5-FD9CF07409E6}" presName="childText" presStyleLbl="conFgAcc1" presStyleIdx="1" presStyleCnt="4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</dgm:pt>
    <dgm:pt modelId="{C4D39B97-4558-4118-830D-44E93BDA75AB}" type="pres">
      <dgm:prSet presAssocID="{D31F852C-4B02-48C6-85B1-20D05B73EF52}" presName="spaceBetweenRectangles" presStyleCnt="0"/>
      <dgm:spPr/>
    </dgm:pt>
    <dgm:pt modelId="{3C917A17-1D65-4B25-A79C-41C4D90459B4}" type="pres">
      <dgm:prSet presAssocID="{95C4A4C3-DD7A-41DB-B758-9525D13A134D}" presName="parentLin" presStyleCnt="0"/>
      <dgm:spPr/>
    </dgm:pt>
    <dgm:pt modelId="{90736F63-6C6E-4242-8597-F7ED39B891D2}" type="pres">
      <dgm:prSet presAssocID="{95C4A4C3-DD7A-41DB-B758-9525D13A134D}" presName="parentLeftMargin" presStyleLbl="node1" presStyleIdx="1" presStyleCnt="4"/>
      <dgm:spPr/>
    </dgm:pt>
    <dgm:pt modelId="{6426FCDA-4B95-4337-9DFF-03AD437B33F7}" type="pres">
      <dgm:prSet presAssocID="{95C4A4C3-DD7A-41DB-B758-9525D13A134D}" presName="parentText" presStyleLbl="node1" presStyleIdx="2" presStyleCnt="4" custScaleY="143858">
        <dgm:presLayoutVars>
          <dgm:chMax val="0"/>
          <dgm:bulletEnabled val="1"/>
        </dgm:presLayoutVars>
      </dgm:prSet>
      <dgm:spPr/>
    </dgm:pt>
    <dgm:pt modelId="{86731527-2AB2-47C1-A082-66B598436A57}" type="pres">
      <dgm:prSet presAssocID="{95C4A4C3-DD7A-41DB-B758-9525D13A134D}" presName="negativeSpace" presStyleCnt="0"/>
      <dgm:spPr/>
    </dgm:pt>
    <dgm:pt modelId="{F698829E-B69D-4493-8578-1923ADA13A87}" type="pres">
      <dgm:prSet presAssocID="{95C4A4C3-DD7A-41DB-B758-9525D13A134D}" presName="childText" presStyleLbl="conFgAcc1" presStyleIdx="2" presStyleCnt="4">
        <dgm:presLayoutVars>
          <dgm:bulletEnabled val="1"/>
        </dgm:presLayoutVars>
      </dgm:prSet>
      <dgm:spPr>
        <a:ln>
          <a:solidFill>
            <a:schemeClr val="accent3">
              <a:lumMod val="40000"/>
              <a:lumOff val="60000"/>
            </a:schemeClr>
          </a:solidFill>
        </a:ln>
      </dgm:spPr>
    </dgm:pt>
    <dgm:pt modelId="{3B5F59CB-4795-445F-A0CD-B64FA4D6A0F9}" type="pres">
      <dgm:prSet presAssocID="{9CEAB02B-D0F6-40E2-9AC7-3BE55E782DE5}" presName="spaceBetweenRectangles" presStyleCnt="0"/>
      <dgm:spPr/>
    </dgm:pt>
    <dgm:pt modelId="{80E4D081-61D1-4CBF-BF6E-9FA15E8B5C9E}" type="pres">
      <dgm:prSet presAssocID="{A3620472-C6D6-4C06-BAA9-45630561017C}" presName="parentLin" presStyleCnt="0"/>
      <dgm:spPr/>
    </dgm:pt>
    <dgm:pt modelId="{70A0F319-7893-4CF6-BA5B-A188FEBDD900}" type="pres">
      <dgm:prSet presAssocID="{A3620472-C6D6-4C06-BAA9-45630561017C}" presName="parentLeftMargin" presStyleLbl="node1" presStyleIdx="2" presStyleCnt="4"/>
      <dgm:spPr/>
    </dgm:pt>
    <dgm:pt modelId="{3E7E4ADA-4631-4F9E-B322-B57E82A9ADD6}" type="pres">
      <dgm:prSet presAssocID="{A3620472-C6D6-4C06-BAA9-45630561017C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0966109-63B1-4BBB-9709-EA2C51852184}" type="pres">
      <dgm:prSet presAssocID="{A3620472-C6D6-4C06-BAA9-45630561017C}" presName="negativeSpace" presStyleCnt="0"/>
      <dgm:spPr/>
    </dgm:pt>
    <dgm:pt modelId="{DC86ED2B-C566-45E9-A332-2EAF1C73C194}" type="pres">
      <dgm:prSet presAssocID="{A3620472-C6D6-4C06-BAA9-45630561017C}" presName="childText" presStyleLbl="conFgAcc1" presStyleIdx="3" presStyleCnt="4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tx2">
              <a:lumMod val="25000"/>
              <a:lumOff val="75000"/>
            </a:schemeClr>
          </a:solidFill>
        </a:ln>
      </dgm:spPr>
    </dgm:pt>
  </dgm:ptLst>
  <dgm:cxnLst>
    <dgm:cxn modelId="{E949AC16-A535-49C5-B925-65E2E8FAFC41}" type="presOf" srcId="{A3620472-C6D6-4C06-BAA9-45630561017C}" destId="{3E7E4ADA-4631-4F9E-B322-B57E82A9ADD6}" srcOrd="1" destOrd="0" presId="urn:microsoft.com/office/officeart/2005/8/layout/list1"/>
    <dgm:cxn modelId="{AC7B7B23-9DB9-44FC-8CEC-E415793B6A4B}" type="presOf" srcId="{6F9A12EC-40EA-4F0C-86F5-FD9CF07409E6}" destId="{DE2B08DB-7F78-44BE-900F-1D6FE21E2C44}" srcOrd="0" destOrd="0" presId="urn:microsoft.com/office/officeart/2005/8/layout/list1"/>
    <dgm:cxn modelId="{54CF512D-E29C-4585-B904-9DE1C08F4FF6}" type="presOf" srcId="{A3620472-C6D6-4C06-BAA9-45630561017C}" destId="{70A0F319-7893-4CF6-BA5B-A188FEBDD900}" srcOrd="0" destOrd="0" presId="urn:microsoft.com/office/officeart/2005/8/layout/list1"/>
    <dgm:cxn modelId="{B72AA739-4837-4AA9-BC62-71A6CD1AFC67}" type="presOf" srcId="{EF5F230F-3FC4-4D0C-97D6-C8601E9885E8}" destId="{D7C32767-3987-4300-A05F-1B7F5A740B42}" srcOrd="0" destOrd="0" presId="urn:microsoft.com/office/officeart/2005/8/layout/list1"/>
    <dgm:cxn modelId="{D5B6043A-BD9D-4814-BB76-D04B2126F1BB}" srcId="{3F105DBA-8D71-4F62-830C-B3C73AEF47BA}" destId="{A3620472-C6D6-4C06-BAA9-45630561017C}" srcOrd="3" destOrd="0" parTransId="{03E6ABA5-80C6-4AB8-B05B-96DE82CC2857}" sibTransId="{30BFF648-F62E-48F0-AA0A-B39D993637FB}"/>
    <dgm:cxn modelId="{4799D25D-8A49-4455-8C64-BE7F11BE84B3}" type="presOf" srcId="{3F105DBA-8D71-4F62-830C-B3C73AEF47BA}" destId="{AAAF2B5E-266F-4408-B611-AF7053F957A7}" srcOrd="0" destOrd="0" presId="urn:microsoft.com/office/officeart/2005/8/layout/list1"/>
    <dgm:cxn modelId="{16C2D841-6222-4FEE-95BD-72675D9AF39C}" srcId="{3F105DBA-8D71-4F62-830C-B3C73AEF47BA}" destId="{95C4A4C3-DD7A-41DB-B758-9525D13A134D}" srcOrd="2" destOrd="0" parTransId="{9C93AD2E-112E-4576-8F2D-07B48E80DC63}" sibTransId="{9CEAB02B-D0F6-40E2-9AC7-3BE55E782DE5}"/>
    <dgm:cxn modelId="{1C0B8B48-8042-45FE-80FD-CBB009722508}" srcId="{3F105DBA-8D71-4F62-830C-B3C73AEF47BA}" destId="{EF5F230F-3FC4-4D0C-97D6-C8601E9885E8}" srcOrd="0" destOrd="0" parTransId="{50E98502-0F1F-43EA-A5C5-FA4FC221D380}" sibTransId="{EAA2F16A-4C72-4C6D-BCDF-4EE3FF586DD8}"/>
    <dgm:cxn modelId="{86AA396B-FDA2-417C-A23B-0DCD85E181FD}" type="presOf" srcId="{95C4A4C3-DD7A-41DB-B758-9525D13A134D}" destId="{90736F63-6C6E-4242-8597-F7ED39B891D2}" srcOrd="0" destOrd="0" presId="urn:microsoft.com/office/officeart/2005/8/layout/list1"/>
    <dgm:cxn modelId="{97B818A4-8B32-4890-88F2-2990E13D4A16}" type="presOf" srcId="{EF5F230F-3FC4-4D0C-97D6-C8601E9885E8}" destId="{CE26071E-1FE4-4852-8565-3D273BDD9040}" srcOrd="1" destOrd="0" presId="urn:microsoft.com/office/officeart/2005/8/layout/list1"/>
    <dgm:cxn modelId="{27BD01E8-7E72-4E90-ADC9-C9C3D2D7244D}" type="presOf" srcId="{6F9A12EC-40EA-4F0C-86F5-FD9CF07409E6}" destId="{2E02F151-03CE-4ABF-BF42-09A5032816EA}" srcOrd="1" destOrd="0" presId="urn:microsoft.com/office/officeart/2005/8/layout/list1"/>
    <dgm:cxn modelId="{4623A8F2-AC3B-4B02-B6D9-5C22C3DA8E25}" srcId="{3F105DBA-8D71-4F62-830C-B3C73AEF47BA}" destId="{6F9A12EC-40EA-4F0C-86F5-FD9CF07409E6}" srcOrd="1" destOrd="0" parTransId="{28410B6B-446D-4676-8579-AF08489FF0E0}" sibTransId="{D31F852C-4B02-48C6-85B1-20D05B73EF52}"/>
    <dgm:cxn modelId="{85B2DEFD-836B-4C83-A7B7-A6FC49C7683D}" type="presOf" srcId="{95C4A4C3-DD7A-41DB-B758-9525D13A134D}" destId="{6426FCDA-4B95-4337-9DFF-03AD437B33F7}" srcOrd="1" destOrd="0" presId="urn:microsoft.com/office/officeart/2005/8/layout/list1"/>
    <dgm:cxn modelId="{69C3A175-DDD3-42AE-8330-1A17EE9B72E6}" type="presParOf" srcId="{AAAF2B5E-266F-4408-B611-AF7053F957A7}" destId="{EDFA1D60-DCD6-4A5D-920B-01CD5CBF6BA7}" srcOrd="0" destOrd="0" presId="urn:microsoft.com/office/officeart/2005/8/layout/list1"/>
    <dgm:cxn modelId="{87B85436-8066-4BB9-8935-138C4456D3D6}" type="presParOf" srcId="{EDFA1D60-DCD6-4A5D-920B-01CD5CBF6BA7}" destId="{D7C32767-3987-4300-A05F-1B7F5A740B42}" srcOrd="0" destOrd="0" presId="urn:microsoft.com/office/officeart/2005/8/layout/list1"/>
    <dgm:cxn modelId="{219B0D34-55CD-42C7-A3EE-ABBD54651E25}" type="presParOf" srcId="{EDFA1D60-DCD6-4A5D-920B-01CD5CBF6BA7}" destId="{CE26071E-1FE4-4852-8565-3D273BDD9040}" srcOrd="1" destOrd="0" presId="urn:microsoft.com/office/officeart/2005/8/layout/list1"/>
    <dgm:cxn modelId="{2F701B97-DC10-4D33-8CE5-3891F241CA80}" type="presParOf" srcId="{AAAF2B5E-266F-4408-B611-AF7053F957A7}" destId="{0879991E-D421-415B-87B2-09AEE54ADEEF}" srcOrd="1" destOrd="0" presId="urn:microsoft.com/office/officeart/2005/8/layout/list1"/>
    <dgm:cxn modelId="{ACF4C033-642E-4F49-B09D-7F3FEF545721}" type="presParOf" srcId="{AAAF2B5E-266F-4408-B611-AF7053F957A7}" destId="{21EAE5C4-91A2-4958-AF72-93C5248E25F0}" srcOrd="2" destOrd="0" presId="urn:microsoft.com/office/officeart/2005/8/layout/list1"/>
    <dgm:cxn modelId="{6EE012A7-E705-4DD5-9B4A-646B8326034A}" type="presParOf" srcId="{AAAF2B5E-266F-4408-B611-AF7053F957A7}" destId="{4646B691-D208-4D90-9112-21C347EB4300}" srcOrd="3" destOrd="0" presId="urn:microsoft.com/office/officeart/2005/8/layout/list1"/>
    <dgm:cxn modelId="{F487F0ED-044A-4D9E-A627-EC7A0B143421}" type="presParOf" srcId="{AAAF2B5E-266F-4408-B611-AF7053F957A7}" destId="{4903A1F2-DFF3-476A-9898-F48759D9A597}" srcOrd="4" destOrd="0" presId="urn:microsoft.com/office/officeart/2005/8/layout/list1"/>
    <dgm:cxn modelId="{1BCC1F6B-EC5D-47B0-92DF-B49E198C5F21}" type="presParOf" srcId="{4903A1F2-DFF3-476A-9898-F48759D9A597}" destId="{DE2B08DB-7F78-44BE-900F-1D6FE21E2C44}" srcOrd="0" destOrd="0" presId="urn:microsoft.com/office/officeart/2005/8/layout/list1"/>
    <dgm:cxn modelId="{1A3E9392-ED43-4696-A1B4-EDB40AD9BA06}" type="presParOf" srcId="{4903A1F2-DFF3-476A-9898-F48759D9A597}" destId="{2E02F151-03CE-4ABF-BF42-09A5032816EA}" srcOrd="1" destOrd="0" presId="urn:microsoft.com/office/officeart/2005/8/layout/list1"/>
    <dgm:cxn modelId="{4496C296-B907-4633-BE95-E9CDF8B5C380}" type="presParOf" srcId="{AAAF2B5E-266F-4408-B611-AF7053F957A7}" destId="{F55ED238-63C6-4686-BE40-9CDCBE8DF646}" srcOrd="5" destOrd="0" presId="urn:microsoft.com/office/officeart/2005/8/layout/list1"/>
    <dgm:cxn modelId="{737C34CB-3308-48C0-B9CA-403EC359F777}" type="presParOf" srcId="{AAAF2B5E-266F-4408-B611-AF7053F957A7}" destId="{7FA24A1A-C35C-407C-9F88-CD902C0D9C37}" srcOrd="6" destOrd="0" presId="urn:microsoft.com/office/officeart/2005/8/layout/list1"/>
    <dgm:cxn modelId="{AD322DE9-4DCD-4C82-95DD-D5B7843F7D36}" type="presParOf" srcId="{AAAF2B5E-266F-4408-B611-AF7053F957A7}" destId="{C4D39B97-4558-4118-830D-44E93BDA75AB}" srcOrd="7" destOrd="0" presId="urn:microsoft.com/office/officeart/2005/8/layout/list1"/>
    <dgm:cxn modelId="{443F1205-CCDF-4A4C-A5BA-094A4427FA83}" type="presParOf" srcId="{AAAF2B5E-266F-4408-B611-AF7053F957A7}" destId="{3C917A17-1D65-4B25-A79C-41C4D90459B4}" srcOrd="8" destOrd="0" presId="urn:microsoft.com/office/officeart/2005/8/layout/list1"/>
    <dgm:cxn modelId="{2FF88EF8-F5EB-4FDE-8B14-DC163FA09769}" type="presParOf" srcId="{3C917A17-1D65-4B25-A79C-41C4D90459B4}" destId="{90736F63-6C6E-4242-8597-F7ED39B891D2}" srcOrd="0" destOrd="0" presId="urn:microsoft.com/office/officeart/2005/8/layout/list1"/>
    <dgm:cxn modelId="{34C9F949-191B-4CC4-AA3E-E05DEFED6AFE}" type="presParOf" srcId="{3C917A17-1D65-4B25-A79C-41C4D90459B4}" destId="{6426FCDA-4B95-4337-9DFF-03AD437B33F7}" srcOrd="1" destOrd="0" presId="urn:microsoft.com/office/officeart/2005/8/layout/list1"/>
    <dgm:cxn modelId="{215B9CD7-D0D5-4A70-9485-8EE373E57867}" type="presParOf" srcId="{AAAF2B5E-266F-4408-B611-AF7053F957A7}" destId="{86731527-2AB2-47C1-A082-66B598436A57}" srcOrd="9" destOrd="0" presId="urn:microsoft.com/office/officeart/2005/8/layout/list1"/>
    <dgm:cxn modelId="{3C79D83D-52CB-4E5C-AE64-9A82D99513A6}" type="presParOf" srcId="{AAAF2B5E-266F-4408-B611-AF7053F957A7}" destId="{F698829E-B69D-4493-8578-1923ADA13A87}" srcOrd="10" destOrd="0" presId="urn:microsoft.com/office/officeart/2005/8/layout/list1"/>
    <dgm:cxn modelId="{F3D5626A-C7FF-44B7-A8FB-5CE0D66D119D}" type="presParOf" srcId="{AAAF2B5E-266F-4408-B611-AF7053F957A7}" destId="{3B5F59CB-4795-445F-A0CD-B64FA4D6A0F9}" srcOrd="11" destOrd="0" presId="urn:microsoft.com/office/officeart/2005/8/layout/list1"/>
    <dgm:cxn modelId="{DCD1C507-93C3-4097-A8D1-535D6570BDE0}" type="presParOf" srcId="{AAAF2B5E-266F-4408-B611-AF7053F957A7}" destId="{80E4D081-61D1-4CBF-BF6E-9FA15E8B5C9E}" srcOrd="12" destOrd="0" presId="urn:microsoft.com/office/officeart/2005/8/layout/list1"/>
    <dgm:cxn modelId="{E89B409D-C92C-4064-A66D-11FA22FDB447}" type="presParOf" srcId="{80E4D081-61D1-4CBF-BF6E-9FA15E8B5C9E}" destId="{70A0F319-7893-4CF6-BA5B-A188FEBDD900}" srcOrd="0" destOrd="0" presId="urn:microsoft.com/office/officeart/2005/8/layout/list1"/>
    <dgm:cxn modelId="{048A35CD-603E-46A8-B7F1-E311886783E2}" type="presParOf" srcId="{80E4D081-61D1-4CBF-BF6E-9FA15E8B5C9E}" destId="{3E7E4ADA-4631-4F9E-B322-B57E82A9ADD6}" srcOrd="1" destOrd="0" presId="urn:microsoft.com/office/officeart/2005/8/layout/list1"/>
    <dgm:cxn modelId="{567A7619-760C-41BD-BF0D-1ABF49AF5E0D}" type="presParOf" srcId="{AAAF2B5E-266F-4408-B611-AF7053F957A7}" destId="{60966109-63B1-4BBB-9709-EA2C51852184}" srcOrd="13" destOrd="0" presId="urn:microsoft.com/office/officeart/2005/8/layout/list1"/>
    <dgm:cxn modelId="{FD544E05-AB58-4091-BB35-6F16F6C251D2}" type="presParOf" srcId="{AAAF2B5E-266F-4408-B611-AF7053F957A7}" destId="{DC86ED2B-C566-45E9-A332-2EAF1C73C19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3F105DBA-8D71-4F62-830C-B3C73AEF47B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EF5F230F-3FC4-4D0C-97D6-C8601E9885E8}">
      <dgm:prSet phldrT="[Texto]" custT="1"/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Adelantar la pierna contraria al bajo de ejecución.</a:t>
          </a:r>
          <a:endParaRPr lang="es-CO" sz="2400" dirty="0">
            <a:solidFill>
              <a:schemeClr val="tx1"/>
            </a:solidFill>
          </a:endParaRPr>
        </a:p>
      </dgm:t>
    </dgm:pt>
    <dgm:pt modelId="{50E98502-0F1F-43EA-A5C5-FA4FC221D380}" type="parTrans" cxnId="{1C0B8B48-8042-45FE-80FD-CBB009722508}">
      <dgm:prSet/>
      <dgm:spPr/>
      <dgm:t>
        <a:bodyPr/>
        <a:lstStyle/>
        <a:p>
          <a:endParaRPr lang="es-CO"/>
        </a:p>
      </dgm:t>
    </dgm:pt>
    <dgm:pt modelId="{EAA2F16A-4C72-4C6D-BCDF-4EE3FF586DD8}" type="sibTrans" cxnId="{1C0B8B48-8042-45FE-80FD-CBB009722508}">
      <dgm:prSet/>
      <dgm:spPr/>
      <dgm:t>
        <a:bodyPr/>
        <a:lstStyle/>
        <a:p>
          <a:endParaRPr lang="es-CO"/>
        </a:p>
      </dgm:t>
    </dgm:pt>
    <dgm:pt modelId="{95C4A4C3-DD7A-41DB-B758-9525D13A134D}">
      <dgm:prSet phldrT="[Texto]"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pPr algn="just"/>
          <a:r>
            <a:rPr lang="es-MX" sz="2400" dirty="0">
              <a:solidFill>
                <a:schemeClr val="tx1"/>
              </a:solidFill>
            </a:rPr>
            <a:t>El peso debe caer sobre la misma pierna del brazo ejecutor y la mano que se apoya en el lavamanos.</a:t>
          </a:r>
          <a:endParaRPr lang="es-CO" sz="2400" dirty="0">
            <a:solidFill>
              <a:schemeClr val="tx1"/>
            </a:solidFill>
          </a:endParaRPr>
        </a:p>
      </dgm:t>
    </dgm:pt>
    <dgm:pt modelId="{9C93AD2E-112E-4576-8F2D-07B48E80DC63}" type="parTrans" cxnId="{16C2D841-6222-4FEE-95BD-72675D9AF39C}">
      <dgm:prSet/>
      <dgm:spPr/>
      <dgm:t>
        <a:bodyPr/>
        <a:lstStyle/>
        <a:p>
          <a:endParaRPr lang="es-CO"/>
        </a:p>
      </dgm:t>
    </dgm:pt>
    <dgm:pt modelId="{9CEAB02B-D0F6-40E2-9AC7-3BE55E782DE5}" type="sibTrans" cxnId="{16C2D841-6222-4FEE-95BD-72675D9AF39C}">
      <dgm:prSet/>
      <dgm:spPr/>
      <dgm:t>
        <a:bodyPr/>
        <a:lstStyle/>
        <a:p>
          <a:endParaRPr lang="es-CO"/>
        </a:p>
      </dgm:t>
    </dgm:pt>
    <dgm:pt modelId="{6F9A12EC-40EA-4F0C-86F5-FD9CF07409E6}">
      <dgm:prSet custT="1"/>
      <dgm:spPr>
        <a:solidFill>
          <a:schemeClr val="tx2">
            <a:lumMod val="25000"/>
            <a:lumOff val="75000"/>
          </a:schemeClr>
        </a:solidFill>
        <a:ln>
          <a:solidFill>
            <a:schemeClr val="tx2">
              <a:lumMod val="25000"/>
              <a:lumOff val="75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Apoyar la mano contraria en el lavamanos.</a:t>
          </a:r>
          <a:endParaRPr lang="es-CO" sz="2400" dirty="0">
            <a:solidFill>
              <a:schemeClr val="tx1"/>
            </a:solidFill>
          </a:endParaRPr>
        </a:p>
      </dgm:t>
    </dgm:pt>
    <dgm:pt modelId="{28410B6B-446D-4676-8579-AF08489FF0E0}" type="parTrans" cxnId="{4623A8F2-AC3B-4B02-B6D9-5C22C3DA8E25}">
      <dgm:prSet/>
      <dgm:spPr/>
      <dgm:t>
        <a:bodyPr/>
        <a:lstStyle/>
        <a:p>
          <a:endParaRPr lang="es-CO"/>
        </a:p>
      </dgm:t>
    </dgm:pt>
    <dgm:pt modelId="{D31F852C-4B02-48C6-85B1-20D05B73EF52}" type="sibTrans" cxnId="{4623A8F2-AC3B-4B02-B6D9-5C22C3DA8E25}">
      <dgm:prSet/>
      <dgm:spPr/>
      <dgm:t>
        <a:bodyPr/>
        <a:lstStyle/>
        <a:p>
          <a:endParaRPr lang="es-CO"/>
        </a:p>
      </dgm:t>
    </dgm:pt>
    <dgm:pt modelId="{A3620472-C6D6-4C06-BAA9-45630561017C}">
      <dgm:prSet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 algn="just"/>
          <a:r>
            <a:rPr lang="es-MX" dirty="0">
              <a:solidFill>
                <a:schemeClr val="tx1"/>
              </a:solidFill>
            </a:rPr>
            <a:t>Para incorporarse, cargar el peso en la pierna contraria al brazo ejecutor.</a:t>
          </a:r>
          <a:endParaRPr lang="es-CO" dirty="0">
            <a:solidFill>
              <a:schemeClr val="tx1"/>
            </a:solidFill>
          </a:endParaRPr>
        </a:p>
      </dgm:t>
    </dgm:pt>
    <dgm:pt modelId="{03E6ABA5-80C6-4AB8-B05B-96DE82CC2857}" type="parTrans" cxnId="{D5B6043A-BD9D-4814-BB76-D04B2126F1BB}">
      <dgm:prSet/>
      <dgm:spPr/>
      <dgm:t>
        <a:bodyPr/>
        <a:lstStyle/>
        <a:p>
          <a:endParaRPr lang="es-CO"/>
        </a:p>
      </dgm:t>
    </dgm:pt>
    <dgm:pt modelId="{30BFF648-F62E-48F0-AA0A-B39D993637FB}" type="sibTrans" cxnId="{D5B6043A-BD9D-4814-BB76-D04B2126F1BB}">
      <dgm:prSet/>
      <dgm:spPr/>
      <dgm:t>
        <a:bodyPr/>
        <a:lstStyle/>
        <a:p>
          <a:endParaRPr lang="es-CO"/>
        </a:p>
      </dgm:t>
    </dgm:pt>
    <dgm:pt modelId="{AAAF2B5E-266F-4408-B611-AF7053F957A7}" type="pres">
      <dgm:prSet presAssocID="{3F105DBA-8D71-4F62-830C-B3C73AEF47BA}" presName="linear" presStyleCnt="0">
        <dgm:presLayoutVars>
          <dgm:dir/>
          <dgm:animLvl val="lvl"/>
          <dgm:resizeHandles val="exact"/>
        </dgm:presLayoutVars>
      </dgm:prSet>
      <dgm:spPr/>
    </dgm:pt>
    <dgm:pt modelId="{EDFA1D60-DCD6-4A5D-920B-01CD5CBF6BA7}" type="pres">
      <dgm:prSet presAssocID="{EF5F230F-3FC4-4D0C-97D6-C8601E9885E8}" presName="parentLin" presStyleCnt="0"/>
      <dgm:spPr/>
    </dgm:pt>
    <dgm:pt modelId="{D7C32767-3987-4300-A05F-1B7F5A740B42}" type="pres">
      <dgm:prSet presAssocID="{EF5F230F-3FC4-4D0C-97D6-C8601E9885E8}" presName="parentLeftMargin" presStyleLbl="node1" presStyleIdx="0" presStyleCnt="4"/>
      <dgm:spPr/>
    </dgm:pt>
    <dgm:pt modelId="{CE26071E-1FE4-4852-8565-3D273BDD9040}" type="pres">
      <dgm:prSet presAssocID="{EF5F230F-3FC4-4D0C-97D6-C8601E9885E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879991E-D421-415B-87B2-09AEE54ADEEF}" type="pres">
      <dgm:prSet presAssocID="{EF5F230F-3FC4-4D0C-97D6-C8601E9885E8}" presName="negativeSpace" presStyleCnt="0"/>
      <dgm:spPr/>
    </dgm:pt>
    <dgm:pt modelId="{21EAE5C4-91A2-4958-AF72-93C5248E25F0}" type="pres">
      <dgm:prSet presAssocID="{EF5F230F-3FC4-4D0C-97D6-C8601E9885E8}" presName="childText" presStyleLbl="conFgAcc1" presStyleIdx="0" presStyleCnt="4" custLinFactNeighborY="32010">
        <dgm:presLayoutVars>
          <dgm:bulletEnabled val="1"/>
        </dgm:presLayoutVars>
      </dgm:prSet>
      <dgm:spPr>
        <a:ln>
          <a:solidFill>
            <a:schemeClr val="accent3">
              <a:lumMod val="40000"/>
              <a:lumOff val="60000"/>
            </a:schemeClr>
          </a:solidFill>
        </a:ln>
      </dgm:spPr>
    </dgm:pt>
    <dgm:pt modelId="{4646B691-D208-4D90-9112-21C347EB4300}" type="pres">
      <dgm:prSet presAssocID="{EAA2F16A-4C72-4C6D-BCDF-4EE3FF586DD8}" presName="spaceBetweenRectangles" presStyleCnt="0"/>
      <dgm:spPr/>
    </dgm:pt>
    <dgm:pt modelId="{4903A1F2-DFF3-476A-9898-F48759D9A597}" type="pres">
      <dgm:prSet presAssocID="{6F9A12EC-40EA-4F0C-86F5-FD9CF07409E6}" presName="parentLin" presStyleCnt="0"/>
      <dgm:spPr/>
    </dgm:pt>
    <dgm:pt modelId="{DE2B08DB-7F78-44BE-900F-1D6FE21E2C44}" type="pres">
      <dgm:prSet presAssocID="{6F9A12EC-40EA-4F0C-86F5-FD9CF07409E6}" presName="parentLeftMargin" presStyleLbl="node1" presStyleIdx="0" presStyleCnt="4"/>
      <dgm:spPr/>
    </dgm:pt>
    <dgm:pt modelId="{2E02F151-03CE-4ABF-BF42-09A5032816EA}" type="pres">
      <dgm:prSet presAssocID="{6F9A12EC-40EA-4F0C-86F5-FD9CF07409E6}" presName="parentText" presStyleLbl="node1" presStyleIdx="1" presStyleCnt="4" custScaleY="183315">
        <dgm:presLayoutVars>
          <dgm:chMax val="0"/>
          <dgm:bulletEnabled val="1"/>
        </dgm:presLayoutVars>
      </dgm:prSet>
      <dgm:spPr/>
    </dgm:pt>
    <dgm:pt modelId="{F55ED238-63C6-4686-BE40-9CDCBE8DF646}" type="pres">
      <dgm:prSet presAssocID="{6F9A12EC-40EA-4F0C-86F5-FD9CF07409E6}" presName="negativeSpace" presStyleCnt="0"/>
      <dgm:spPr/>
    </dgm:pt>
    <dgm:pt modelId="{7FA24A1A-C35C-407C-9F88-CD902C0D9C37}" type="pres">
      <dgm:prSet presAssocID="{6F9A12EC-40EA-4F0C-86F5-FD9CF07409E6}" presName="childText" presStyleLbl="conFgAcc1" presStyleIdx="1" presStyleCnt="4">
        <dgm:presLayoutVars>
          <dgm:bulletEnabled val="1"/>
        </dgm:presLayoutVars>
      </dgm:prSet>
      <dgm:spPr>
        <a:ln>
          <a:solidFill>
            <a:schemeClr val="tx2">
              <a:lumMod val="25000"/>
              <a:lumOff val="75000"/>
            </a:schemeClr>
          </a:solidFill>
        </a:ln>
      </dgm:spPr>
    </dgm:pt>
    <dgm:pt modelId="{C4D39B97-4558-4118-830D-44E93BDA75AB}" type="pres">
      <dgm:prSet presAssocID="{D31F852C-4B02-48C6-85B1-20D05B73EF52}" presName="spaceBetweenRectangles" presStyleCnt="0"/>
      <dgm:spPr/>
    </dgm:pt>
    <dgm:pt modelId="{3C917A17-1D65-4B25-A79C-41C4D90459B4}" type="pres">
      <dgm:prSet presAssocID="{95C4A4C3-DD7A-41DB-B758-9525D13A134D}" presName="parentLin" presStyleCnt="0"/>
      <dgm:spPr/>
    </dgm:pt>
    <dgm:pt modelId="{90736F63-6C6E-4242-8597-F7ED39B891D2}" type="pres">
      <dgm:prSet presAssocID="{95C4A4C3-DD7A-41DB-B758-9525D13A134D}" presName="parentLeftMargin" presStyleLbl="node1" presStyleIdx="1" presStyleCnt="4"/>
      <dgm:spPr/>
    </dgm:pt>
    <dgm:pt modelId="{6426FCDA-4B95-4337-9DFF-03AD437B33F7}" type="pres">
      <dgm:prSet presAssocID="{95C4A4C3-DD7A-41DB-B758-9525D13A134D}" presName="parentText" presStyleLbl="node1" presStyleIdx="2" presStyleCnt="4" custScaleY="143858">
        <dgm:presLayoutVars>
          <dgm:chMax val="0"/>
          <dgm:bulletEnabled val="1"/>
        </dgm:presLayoutVars>
      </dgm:prSet>
      <dgm:spPr/>
    </dgm:pt>
    <dgm:pt modelId="{86731527-2AB2-47C1-A082-66B598436A57}" type="pres">
      <dgm:prSet presAssocID="{95C4A4C3-DD7A-41DB-B758-9525D13A134D}" presName="negativeSpace" presStyleCnt="0"/>
      <dgm:spPr/>
    </dgm:pt>
    <dgm:pt modelId="{F698829E-B69D-4493-8578-1923ADA13A87}" type="pres">
      <dgm:prSet presAssocID="{95C4A4C3-DD7A-41DB-B758-9525D13A134D}" presName="childText" presStyleLbl="conFgAcc1" presStyleIdx="2" presStyleCnt="4">
        <dgm:presLayoutVars>
          <dgm:bulletEnabled val="1"/>
        </dgm:presLayoutVars>
      </dgm:prSet>
      <dgm:spPr>
        <a:ln>
          <a:solidFill>
            <a:schemeClr val="accent5">
              <a:lumMod val="40000"/>
              <a:lumOff val="60000"/>
            </a:schemeClr>
          </a:solidFill>
        </a:ln>
      </dgm:spPr>
    </dgm:pt>
    <dgm:pt modelId="{3B5F59CB-4795-445F-A0CD-B64FA4D6A0F9}" type="pres">
      <dgm:prSet presAssocID="{9CEAB02B-D0F6-40E2-9AC7-3BE55E782DE5}" presName="spaceBetweenRectangles" presStyleCnt="0"/>
      <dgm:spPr/>
    </dgm:pt>
    <dgm:pt modelId="{80E4D081-61D1-4CBF-BF6E-9FA15E8B5C9E}" type="pres">
      <dgm:prSet presAssocID="{A3620472-C6D6-4C06-BAA9-45630561017C}" presName="parentLin" presStyleCnt="0"/>
      <dgm:spPr/>
    </dgm:pt>
    <dgm:pt modelId="{70A0F319-7893-4CF6-BA5B-A188FEBDD900}" type="pres">
      <dgm:prSet presAssocID="{A3620472-C6D6-4C06-BAA9-45630561017C}" presName="parentLeftMargin" presStyleLbl="node1" presStyleIdx="2" presStyleCnt="4"/>
      <dgm:spPr/>
    </dgm:pt>
    <dgm:pt modelId="{3E7E4ADA-4631-4F9E-B322-B57E82A9ADD6}" type="pres">
      <dgm:prSet presAssocID="{A3620472-C6D6-4C06-BAA9-45630561017C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0966109-63B1-4BBB-9709-EA2C51852184}" type="pres">
      <dgm:prSet presAssocID="{A3620472-C6D6-4C06-BAA9-45630561017C}" presName="negativeSpace" presStyleCnt="0"/>
      <dgm:spPr/>
    </dgm:pt>
    <dgm:pt modelId="{DC86ED2B-C566-45E9-A332-2EAF1C73C194}" type="pres">
      <dgm:prSet presAssocID="{A3620472-C6D6-4C06-BAA9-45630561017C}" presName="childText" presStyleLbl="conFgAcc1" presStyleIdx="3" presStyleCnt="4">
        <dgm:presLayoutVars>
          <dgm:bulletEnabled val="1"/>
        </dgm:presLayoutVars>
      </dgm:prSet>
      <dgm:spPr>
        <a:ln>
          <a:solidFill>
            <a:schemeClr val="accent4">
              <a:lumMod val="60000"/>
              <a:lumOff val="40000"/>
            </a:schemeClr>
          </a:solidFill>
        </a:ln>
      </dgm:spPr>
    </dgm:pt>
  </dgm:ptLst>
  <dgm:cxnLst>
    <dgm:cxn modelId="{E949AC16-A535-49C5-B925-65E2E8FAFC41}" type="presOf" srcId="{A3620472-C6D6-4C06-BAA9-45630561017C}" destId="{3E7E4ADA-4631-4F9E-B322-B57E82A9ADD6}" srcOrd="1" destOrd="0" presId="urn:microsoft.com/office/officeart/2005/8/layout/list1"/>
    <dgm:cxn modelId="{AC7B7B23-9DB9-44FC-8CEC-E415793B6A4B}" type="presOf" srcId="{6F9A12EC-40EA-4F0C-86F5-FD9CF07409E6}" destId="{DE2B08DB-7F78-44BE-900F-1D6FE21E2C44}" srcOrd="0" destOrd="0" presId="urn:microsoft.com/office/officeart/2005/8/layout/list1"/>
    <dgm:cxn modelId="{54CF512D-E29C-4585-B904-9DE1C08F4FF6}" type="presOf" srcId="{A3620472-C6D6-4C06-BAA9-45630561017C}" destId="{70A0F319-7893-4CF6-BA5B-A188FEBDD900}" srcOrd="0" destOrd="0" presId="urn:microsoft.com/office/officeart/2005/8/layout/list1"/>
    <dgm:cxn modelId="{B72AA739-4837-4AA9-BC62-71A6CD1AFC67}" type="presOf" srcId="{EF5F230F-3FC4-4D0C-97D6-C8601E9885E8}" destId="{D7C32767-3987-4300-A05F-1B7F5A740B42}" srcOrd="0" destOrd="0" presId="urn:microsoft.com/office/officeart/2005/8/layout/list1"/>
    <dgm:cxn modelId="{D5B6043A-BD9D-4814-BB76-D04B2126F1BB}" srcId="{3F105DBA-8D71-4F62-830C-B3C73AEF47BA}" destId="{A3620472-C6D6-4C06-BAA9-45630561017C}" srcOrd="3" destOrd="0" parTransId="{03E6ABA5-80C6-4AB8-B05B-96DE82CC2857}" sibTransId="{30BFF648-F62E-48F0-AA0A-B39D993637FB}"/>
    <dgm:cxn modelId="{4799D25D-8A49-4455-8C64-BE7F11BE84B3}" type="presOf" srcId="{3F105DBA-8D71-4F62-830C-B3C73AEF47BA}" destId="{AAAF2B5E-266F-4408-B611-AF7053F957A7}" srcOrd="0" destOrd="0" presId="urn:microsoft.com/office/officeart/2005/8/layout/list1"/>
    <dgm:cxn modelId="{16C2D841-6222-4FEE-95BD-72675D9AF39C}" srcId="{3F105DBA-8D71-4F62-830C-B3C73AEF47BA}" destId="{95C4A4C3-DD7A-41DB-B758-9525D13A134D}" srcOrd="2" destOrd="0" parTransId="{9C93AD2E-112E-4576-8F2D-07B48E80DC63}" sibTransId="{9CEAB02B-D0F6-40E2-9AC7-3BE55E782DE5}"/>
    <dgm:cxn modelId="{1C0B8B48-8042-45FE-80FD-CBB009722508}" srcId="{3F105DBA-8D71-4F62-830C-B3C73AEF47BA}" destId="{EF5F230F-3FC4-4D0C-97D6-C8601E9885E8}" srcOrd="0" destOrd="0" parTransId="{50E98502-0F1F-43EA-A5C5-FA4FC221D380}" sibTransId="{EAA2F16A-4C72-4C6D-BCDF-4EE3FF586DD8}"/>
    <dgm:cxn modelId="{86AA396B-FDA2-417C-A23B-0DCD85E181FD}" type="presOf" srcId="{95C4A4C3-DD7A-41DB-B758-9525D13A134D}" destId="{90736F63-6C6E-4242-8597-F7ED39B891D2}" srcOrd="0" destOrd="0" presId="urn:microsoft.com/office/officeart/2005/8/layout/list1"/>
    <dgm:cxn modelId="{97B818A4-8B32-4890-88F2-2990E13D4A16}" type="presOf" srcId="{EF5F230F-3FC4-4D0C-97D6-C8601E9885E8}" destId="{CE26071E-1FE4-4852-8565-3D273BDD9040}" srcOrd="1" destOrd="0" presId="urn:microsoft.com/office/officeart/2005/8/layout/list1"/>
    <dgm:cxn modelId="{27BD01E8-7E72-4E90-ADC9-C9C3D2D7244D}" type="presOf" srcId="{6F9A12EC-40EA-4F0C-86F5-FD9CF07409E6}" destId="{2E02F151-03CE-4ABF-BF42-09A5032816EA}" srcOrd="1" destOrd="0" presId="urn:microsoft.com/office/officeart/2005/8/layout/list1"/>
    <dgm:cxn modelId="{4623A8F2-AC3B-4B02-B6D9-5C22C3DA8E25}" srcId="{3F105DBA-8D71-4F62-830C-B3C73AEF47BA}" destId="{6F9A12EC-40EA-4F0C-86F5-FD9CF07409E6}" srcOrd="1" destOrd="0" parTransId="{28410B6B-446D-4676-8579-AF08489FF0E0}" sibTransId="{D31F852C-4B02-48C6-85B1-20D05B73EF52}"/>
    <dgm:cxn modelId="{85B2DEFD-836B-4C83-A7B7-A6FC49C7683D}" type="presOf" srcId="{95C4A4C3-DD7A-41DB-B758-9525D13A134D}" destId="{6426FCDA-4B95-4337-9DFF-03AD437B33F7}" srcOrd="1" destOrd="0" presId="urn:microsoft.com/office/officeart/2005/8/layout/list1"/>
    <dgm:cxn modelId="{69C3A175-DDD3-42AE-8330-1A17EE9B72E6}" type="presParOf" srcId="{AAAF2B5E-266F-4408-B611-AF7053F957A7}" destId="{EDFA1D60-DCD6-4A5D-920B-01CD5CBF6BA7}" srcOrd="0" destOrd="0" presId="urn:microsoft.com/office/officeart/2005/8/layout/list1"/>
    <dgm:cxn modelId="{87B85436-8066-4BB9-8935-138C4456D3D6}" type="presParOf" srcId="{EDFA1D60-DCD6-4A5D-920B-01CD5CBF6BA7}" destId="{D7C32767-3987-4300-A05F-1B7F5A740B42}" srcOrd="0" destOrd="0" presId="urn:microsoft.com/office/officeart/2005/8/layout/list1"/>
    <dgm:cxn modelId="{219B0D34-55CD-42C7-A3EE-ABBD54651E25}" type="presParOf" srcId="{EDFA1D60-DCD6-4A5D-920B-01CD5CBF6BA7}" destId="{CE26071E-1FE4-4852-8565-3D273BDD9040}" srcOrd="1" destOrd="0" presId="urn:microsoft.com/office/officeart/2005/8/layout/list1"/>
    <dgm:cxn modelId="{2F701B97-DC10-4D33-8CE5-3891F241CA80}" type="presParOf" srcId="{AAAF2B5E-266F-4408-B611-AF7053F957A7}" destId="{0879991E-D421-415B-87B2-09AEE54ADEEF}" srcOrd="1" destOrd="0" presId="urn:microsoft.com/office/officeart/2005/8/layout/list1"/>
    <dgm:cxn modelId="{ACF4C033-642E-4F49-B09D-7F3FEF545721}" type="presParOf" srcId="{AAAF2B5E-266F-4408-B611-AF7053F957A7}" destId="{21EAE5C4-91A2-4958-AF72-93C5248E25F0}" srcOrd="2" destOrd="0" presId="urn:microsoft.com/office/officeart/2005/8/layout/list1"/>
    <dgm:cxn modelId="{6EE012A7-E705-4DD5-9B4A-646B8326034A}" type="presParOf" srcId="{AAAF2B5E-266F-4408-B611-AF7053F957A7}" destId="{4646B691-D208-4D90-9112-21C347EB4300}" srcOrd="3" destOrd="0" presId="urn:microsoft.com/office/officeart/2005/8/layout/list1"/>
    <dgm:cxn modelId="{F487F0ED-044A-4D9E-A627-EC7A0B143421}" type="presParOf" srcId="{AAAF2B5E-266F-4408-B611-AF7053F957A7}" destId="{4903A1F2-DFF3-476A-9898-F48759D9A597}" srcOrd="4" destOrd="0" presId="urn:microsoft.com/office/officeart/2005/8/layout/list1"/>
    <dgm:cxn modelId="{1BCC1F6B-EC5D-47B0-92DF-B49E198C5F21}" type="presParOf" srcId="{4903A1F2-DFF3-476A-9898-F48759D9A597}" destId="{DE2B08DB-7F78-44BE-900F-1D6FE21E2C44}" srcOrd="0" destOrd="0" presId="urn:microsoft.com/office/officeart/2005/8/layout/list1"/>
    <dgm:cxn modelId="{1A3E9392-ED43-4696-A1B4-EDB40AD9BA06}" type="presParOf" srcId="{4903A1F2-DFF3-476A-9898-F48759D9A597}" destId="{2E02F151-03CE-4ABF-BF42-09A5032816EA}" srcOrd="1" destOrd="0" presId="urn:microsoft.com/office/officeart/2005/8/layout/list1"/>
    <dgm:cxn modelId="{4496C296-B907-4633-BE95-E9CDF8B5C380}" type="presParOf" srcId="{AAAF2B5E-266F-4408-B611-AF7053F957A7}" destId="{F55ED238-63C6-4686-BE40-9CDCBE8DF646}" srcOrd="5" destOrd="0" presId="urn:microsoft.com/office/officeart/2005/8/layout/list1"/>
    <dgm:cxn modelId="{737C34CB-3308-48C0-B9CA-403EC359F777}" type="presParOf" srcId="{AAAF2B5E-266F-4408-B611-AF7053F957A7}" destId="{7FA24A1A-C35C-407C-9F88-CD902C0D9C37}" srcOrd="6" destOrd="0" presId="urn:microsoft.com/office/officeart/2005/8/layout/list1"/>
    <dgm:cxn modelId="{AD322DE9-4DCD-4C82-95DD-D5B7843F7D36}" type="presParOf" srcId="{AAAF2B5E-266F-4408-B611-AF7053F957A7}" destId="{C4D39B97-4558-4118-830D-44E93BDA75AB}" srcOrd="7" destOrd="0" presId="urn:microsoft.com/office/officeart/2005/8/layout/list1"/>
    <dgm:cxn modelId="{443F1205-CCDF-4A4C-A5BA-094A4427FA83}" type="presParOf" srcId="{AAAF2B5E-266F-4408-B611-AF7053F957A7}" destId="{3C917A17-1D65-4B25-A79C-41C4D90459B4}" srcOrd="8" destOrd="0" presId="urn:microsoft.com/office/officeart/2005/8/layout/list1"/>
    <dgm:cxn modelId="{2FF88EF8-F5EB-4FDE-8B14-DC163FA09769}" type="presParOf" srcId="{3C917A17-1D65-4B25-A79C-41C4D90459B4}" destId="{90736F63-6C6E-4242-8597-F7ED39B891D2}" srcOrd="0" destOrd="0" presId="urn:microsoft.com/office/officeart/2005/8/layout/list1"/>
    <dgm:cxn modelId="{34C9F949-191B-4CC4-AA3E-E05DEFED6AFE}" type="presParOf" srcId="{3C917A17-1D65-4B25-A79C-41C4D90459B4}" destId="{6426FCDA-4B95-4337-9DFF-03AD437B33F7}" srcOrd="1" destOrd="0" presId="urn:microsoft.com/office/officeart/2005/8/layout/list1"/>
    <dgm:cxn modelId="{215B9CD7-D0D5-4A70-9485-8EE373E57867}" type="presParOf" srcId="{AAAF2B5E-266F-4408-B611-AF7053F957A7}" destId="{86731527-2AB2-47C1-A082-66B598436A57}" srcOrd="9" destOrd="0" presId="urn:microsoft.com/office/officeart/2005/8/layout/list1"/>
    <dgm:cxn modelId="{3C79D83D-52CB-4E5C-AE64-9A82D99513A6}" type="presParOf" srcId="{AAAF2B5E-266F-4408-B611-AF7053F957A7}" destId="{F698829E-B69D-4493-8578-1923ADA13A87}" srcOrd="10" destOrd="0" presId="urn:microsoft.com/office/officeart/2005/8/layout/list1"/>
    <dgm:cxn modelId="{F3D5626A-C7FF-44B7-A8FB-5CE0D66D119D}" type="presParOf" srcId="{AAAF2B5E-266F-4408-B611-AF7053F957A7}" destId="{3B5F59CB-4795-445F-A0CD-B64FA4D6A0F9}" srcOrd="11" destOrd="0" presId="urn:microsoft.com/office/officeart/2005/8/layout/list1"/>
    <dgm:cxn modelId="{DCD1C507-93C3-4097-A8D1-535D6570BDE0}" type="presParOf" srcId="{AAAF2B5E-266F-4408-B611-AF7053F957A7}" destId="{80E4D081-61D1-4CBF-BF6E-9FA15E8B5C9E}" srcOrd="12" destOrd="0" presId="urn:microsoft.com/office/officeart/2005/8/layout/list1"/>
    <dgm:cxn modelId="{E89B409D-C92C-4064-A66D-11FA22FDB447}" type="presParOf" srcId="{80E4D081-61D1-4CBF-BF6E-9FA15E8B5C9E}" destId="{70A0F319-7893-4CF6-BA5B-A188FEBDD900}" srcOrd="0" destOrd="0" presId="urn:microsoft.com/office/officeart/2005/8/layout/list1"/>
    <dgm:cxn modelId="{048A35CD-603E-46A8-B7F1-E311886783E2}" type="presParOf" srcId="{80E4D081-61D1-4CBF-BF6E-9FA15E8B5C9E}" destId="{3E7E4ADA-4631-4F9E-B322-B57E82A9ADD6}" srcOrd="1" destOrd="0" presId="urn:microsoft.com/office/officeart/2005/8/layout/list1"/>
    <dgm:cxn modelId="{567A7619-760C-41BD-BF0D-1ABF49AF5E0D}" type="presParOf" srcId="{AAAF2B5E-266F-4408-B611-AF7053F957A7}" destId="{60966109-63B1-4BBB-9709-EA2C51852184}" srcOrd="13" destOrd="0" presId="urn:microsoft.com/office/officeart/2005/8/layout/list1"/>
    <dgm:cxn modelId="{FD544E05-AB58-4091-BB35-6F16F6C251D2}" type="presParOf" srcId="{AAAF2B5E-266F-4408-B611-AF7053F957A7}" destId="{DC86ED2B-C566-45E9-A332-2EAF1C73C19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3F105DBA-8D71-4F62-830C-B3C73AEF47B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EF5F230F-3FC4-4D0C-97D6-C8601E9885E8}">
      <dgm:prSet phldrT="[Texto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Para limpiar con la derecha se adelanta la pierna ipsilateral.</a:t>
          </a:r>
          <a:endParaRPr lang="es-CO" sz="2400" dirty="0">
            <a:solidFill>
              <a:schemeClr val="tx1"/>
            </a:solidFill>
          </a:endParaRPr>
        </a:p>
      </dgm:t>
    </dgm:pt>
    <dgm:pt modelId="{50E98502-0F1F-43EA-A5C5-FA4FC221D380}" type="parTrans" cxnId="{1C0B8B48-8042-45FE-80FD-CBB009722508}">
      <dgm:prSet/>
      <dgm:spPr/>
      <dgm:t>
        <a:bodyPr/>
        <a:lstStyle/>
        <a:p>
          <a:endParaRPr lang="es-CO"/>
        </a:p>
      </dgm:t>
    </dgm:pt>
    <dgm:pt modelId="{EAA2F16A-4C72-4C6D-BCDF-4EE3FF586DD8}" type="sibTrans" cxnId="{1C0B8B48-8042-45FE-80FD-CBB009722508}">
      <dgm:prSet/>
      <dgm:spPr/>
      <dgm:t>
        <a:bodyPr/>
        <a:lstStyle/>
        <a:p>
          <a:endParaRPr lang="es-CO"/>
        </a:p>
      </dgm:t>
    </dgm:pt>
    <dgm:pt modelId="{95C4A4C3-DD7A-41DB-B758-9525D13A134D}">
      <dgm:prSet phldrT="[Texto]"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pPr algn="just"/>
          <a:r>
            <a:rPr lang="es-MX" sz="2400" dirty="0">
              <a:solidFill>
                <a:schemeClr val="tx1"/>
              </a:solidFill>
            </a:rPr>
            <a:t>Limpiar a nivel del pecho-ojos. </a:t>
          </a:r>
          <a:endParaRPr lang="es-CO" sz="2400" dirty="0">
            <a:solidFill>
              <a:schemeClr val="tx1"/>
            </a:solidFill>
          </a:endParaRPr>
        </a:p>
      </dgm:t>
    </dgm:pt>
    <dgm:pt modelId="{9C93AD2E-112E-4576-8F2D-07B48E80DC63}" type="parTrans" cxnId="{16C2D841-6222-4FEE-95BD-72675D9AF39C}">
      <dgm:prSet/>
      <dgm:spPr/>
      <dgm:t>
        <a:bodyPr/>
        <a:lstStyle/>
        <a:p>
          <a:endParaRPr lang="es-CO"/>
        </a:p>
      </dgm:t>
    </dgm:pt>
    <dgm:pt modelId="{9CEAB02B-D0F6-40E2-9AC7-3BE55E782DE5}" type="sibTrans" cxnId="{16C2D841-6222-4FEE-95BD-72675D9AF39C}">
      <dgm:prSet/>
      <dgm:spPr/>
      <dgm:t>
        <a:bodyPr/>
        <a:lstStyle/>
        <a:p>
          <a:endParaRPr lang="es-CO"/>
        </a:p>
      </dgm:t>
    </dgm:pt>
    <dgm:pt modelId="{6F9A12EC-40EA-4F0C-86F5-FD9CF07409E6}">
      <dgm:prSet custT="1"/>
      <dgm:spPr>
        <a:solidFill>
          <a:schemeClr val="tx2">
            <a:lumMod val="25000"/>
            <a:lumOff val="75000"/>
          </a:schemeClr>
        </a:solidFill>
        <a:ln>
          <a:solidFill>
            <a:schemeClr val="tx2">
              <a:lumMod val="25000"/>
              <a:lumOff val="75000"/>
            </a:schemeClr>
          </a:solidFill>
        </a:ln>
      </dgm:spPr>
      <dgm:t>
        <a:bodyPr/>
        <a:lstStyle/>
        <a:p>
          <a:pPr algn="just"/>
          <a:r>
            <a:rPr lang="es-MX" sz="2400" dirty="0">
              <a:solidFill>
                <a:schemeClr val="tx1"/>
              </a:solidFill>
            </a:rPr>
            <a:t>Se utiliza la mano de derecha mientras con la izquierda se sujeta al marco de la ventana a la altura del pecho.</a:t>
          </a:r>
          <a:endParaRPr lang="es-CO" sz="2400" dirty="0">
            <a:solidFill>
              <a:schemeClr val="tx1"/>
            </a:solidFill>
          </a:endParaRPr>
        </a:p>
      </dgm:t>
    </dgm:pt>
    <dgm:pt modelId="{28410B6B-446D-4676-8579-AF08489FF0E0}" type="parTrans" cxnId="{4623A8F2-AC3B-4B02-B6D9-5C22C3DA8E25}">
      <dgm:prSet/>
      <dgm:spPr/>
      <dgm:t>
        <a:bodyPr/>
        <a:lstStyle/>
        <a:p>
          <a:endParaRPr lang="es-CO"/>
        </a:p>
      </dgm:t>
    </dgm:pt>
    <dgm:pt modelId="{D31F852C-4B02-48C6-85B1-20D05B73EF52}" type="sibTrans" cxnId="{4623A8F2-AC3B-4B02-B6D9-5C22C3DA8E25}">
      <dgm:prSet/>
      <dgm:spPr/>
      <dgm:t>
        <a:bodyPr/>
        <a:lstStyle/>
        <a:p>
          <a:endParaRPr lang="es-CO"/>
        </a:p>
      </dgm:t>
    </dgm:pt>
    <dgm:pt modelId="{A3620472-C6D6-4C06-BAA9-45630561017C}">
      <dgm:prSet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 algn="just"/>
          <a:r>
            <a:rPr lang="es-MX" dirty="0">
              <a:solidFill>
                <a:schemeClr val="tx1"/>
              </a:solidFill>
            </a:rPr>
            <a:t>Cambiar la mano de limpieza cada cierto tiempo</a:t>
          </a:r>
          <a:endParaRPr lang="es-CO" dirty="0">
            <a:solidFill>
              <a:schemeClr val="tx1"/>
            </a:solidFill>
          </a:endParaRPr>
        </a:p>
      </dgm:t>
    </dgm:pt>
    <dgm:pt modelId="{03E6ABA5-80C6-4AB8-B05B-96DE82CC2857}" type="parTrans" cxnId="{D5B6043A-BD9D-4814-BB76-D04B2126F1BB}">
      <dgm:prSet/>
      <dgm:spPr/>
      <dgm:t>
        <a:bodyPr/>
        <a:lstStyle/>
        <a:p>
          <a:endParaRPr lang="es-CO"/>
        </a:p>
      </dgm:t>
    </dgm:pt>
    <dgm:pt modelId="{30BFF648-F62E-48F0-AA0A-B39D993637FB}" type="sibTrans" cxnId="{D5B6043A-BD9D-4814-BB76-D04B2126F1BB}">
      <dgm:prSet/>
      <dgm:spPr/>
      <dgm:t>
        <a:bodyPr/>
        <a:lstStyle/>
        <a:p>
          <a:endParaRPr lang="es-CO"/>
        </a:p>
      </dgm:t>
    </dgm:pt>
    <dgm:pt modelId="{AAAF2B5E-266F-4408-B611-AF7053F957A7}" type="pres">
      <dgm:prSet presAssocID="{3F105DBA-8D71-4F62-830C-B3C73AEF47BA}" presName="linear" presStyleCnt="0">
        <dgm:presLayoutVars>
          <dgm:dir/>
          <dgm:animLvl val="lvl"/>
          <dgm:resizeHandles val="exact"/>
        </dgm:presLayoutVars>
      </dgm:prSet>
      <dgm:spPr/>
    </dgm:pt>
    <dgm:pt modelId="{EDFA1D60-DCD6-4A5D-920B-01CD5CBF6BA7}" type="pres">
      <dgm:prSet presAssocID="{EF5F230F-3FC4-4D0C-97D6-C8601E9885E8}" presName="parentLin" presStyleCnt="0"/>
      <dgm:spPr/>
    </dgm:pt>
    <dgm:pt modelId="{D7C32767-3987-4300-A05F-1B7F5A740B42}" type="pres">
      <dgm:prSet presAssocID="{EF5F230F-3FC4-4D0C-97D6-C8601E9885E8}" presName="parentLeftMargin" presStyleLbl="node1" presStyleIdx="0" presStyleCnt="4"/>
      <dgm:spPr/>
    </dgm:pt>
    <dgm:pt modelId="{CE26071E-1FE4-4852-8565-3D273BDD9040}" type="pres">
      <dgm:prSet presAssocID="{EF5F230F-3FC4-4D0C-97D6-C8601E9885E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879991E-D421-415B-87B2-09AEE54ADEEF}" type="pres">
      <dgm:prSet presAssocID="{EF5F230F-3FC4-4D0C-97D6-C8601E9885E8}" presName="negativeSpace" presStyleCnt="0"/>
      <dgm:spPr/>
    </dgm:pt>
    <dgm:pt modelId="{21EAE5C4-91A2-4958-AF72-93C5248E25F0}" type="pres">
      <dgm:prSet presAssocID="{EF5F230F-3FC4-4D0C-97D6-C8601E9885E8}" presName="childText" presStyleLbl="conFgAcc1" presStyleIdx="0" presStyleCnt="4" custLinFactNeighborY="32010">
        <dgm:presLayoutVars>
          <dgm:bulletEnabled val="1"/>
        </dgm:presLayoutVars>
      </dgm:prSet>
      <dgm:spPr>
        <a:ln>
          <a:solidFill>
            <a:schemeClr val="accent5">
              <a:lumMod val="60000"/>
              <a:lumOff val="40000"/>
            </a:schemeClr>
          </a:solidFill>
        </a:ln>
      </dgm:spPr>
    </dgm:pt>
    <dgm:pt modelId="{4646B691-D208-4D90-9112-21C347EB4300}" type="pres">
      <dgm:prSet presAssocID="{EAA2F16A-4C72-4C6D-BCDF-4EE3FF586DD8}" presName="spaceBetweenRectangles" presStyleCnt="0"/>
      <dgm:spPr/>
    </dgm:pt>
    <dgm:pt modelId="{4903A1F2-DFF3-476A-9898-F48759D9A597}" type="pres">
      <dgm:prSet presAssocID="{6F9A12EC-40EA-4F0C-86F5-FD9CF07409E6}" presName="parentLin" presStyleCnt="0"/>
      <dgm:spPr/>
    </dgm:pt>
    <dgm:pt modelId="{DE2B08DB-7F78-44BE-900F-1D6FE21E2C44}" type="pres">
      <dgm:prSet presAssocID="{6F9A12EC-40EA-4F0C-86F5-FD9CF07409E6}" presName="parentLeftMargin" presStyleLbl="node1" presStyleIdx="0" presStyleCnt="4"/>
      <dgm:spPr/>
    </dgm:pt>
    <dgm:pt modelId="{2E02F151-03CE-4ABF-BF42-09A5032816EA}" type="pres">
      <dgm:prSet presAssocID="{6F9A12EC-40EA-4F0C-86F5-FD9CF07409E6}" presName="parentText" presStyleLbl="node1" presStyleIdx="1" presStyleCnt="4" custScaleY="183315">
        <dgm:presLayoutVars>
          <dgm:chMax val="0"/>
          <dgm:bulletEnabled val="1"/>
        </dgm:presLayoutVars>
      </dgm:prSet>
      <dgm:spPr/>
    </dgm:pt>
    <dgm:pt modelId="{F55ED238-63C6-4686-BE40-9CDCBE8DF646}" type="pres">
      <dgm:prSet presAssocID="{6F9A12EC-40EA-4F0C-86F5-FD9CF07409E6}" presName="negativeSpace" presStyleCnt="0"/>
      <dgm:spPr/>
    </dgm:pt>
    <dgm:pt modelId="{7FA24A1A-C35C-407C-9F88-CD902C0D9C37}" type="pres">
      <dgm:prSet presAssocID="{6F9A12EC-40EA-4F0C-86F5-FD9CF07409E6}" presName="childText" presStyleLbl="conFgAcc1" presStyleIdx="1" presStyleCnt="4">
        <dgm:presLayoutVars>
          <dgm:bulletEnabled val="1"/>
        </dgm:presLayoutVars>
      </dgm:prSet>
      <dgm:spPr>
        <a:ln>
          <a:solidFill>
            <a:schemeClr val="tx2">
              <a:lumMod val="25000"/>
              <a:lumOff val="75000"/>
            </a:schemeClr>
          </a:solidFill>
        </a:ln>
      </dgm:spPr>
    </dgm:pt>
    <dgm:pt modelId="{C4D39B97-4558-4118-830D-44E93BDA75AB}" type="pres">
      <dgm:prSet presAssocID="{D31F852C-4B02-48C6-85B1-20D05B73EF52}" presName="spaceBetweenRectangles" presStyleCnt="0"/>
      <dgm:spPr/>
    </dgm:pt>
    <dgm:pt modelId="{3C917A17-1D65-4B25-A79C-41C4D90459B4}" type="pres">
      <dgm:prSet presAssocID="{95C4A4C3-DD7A-41DB-B758-9525D13A134D}" presName="parentLin" presStyleCnt="0"/>
      <dgm:spPr/>
    </dgm:pt>
    <dgm:pt modelId="{90736F63-6C6E-4242-8597-F7ED39B891D2}" type="pres">
      <dgm:prSet presAssocID="{95C4A4C3-DD7A-41DB-B758-9525D13A134D}" presName="parentLeftMargin" presStyleLbl="node1" presStyleIdx="1" presStyleCnt="4"/>
      <dgm:spPr/>
    </dgm:pt>
    <dgm:pt modelId="{6426FCDA-4B95-4337-9DFF-03AD437B33F7}" type="pres">
      <dgm:prSet presAssocID="{95C4A4C3-DD7A-41DB-B758-9525D13A134D}" presName="parentText" presStyleLbl="node1" presStyleIdx="2" presStyleCnt="4" custScaleY="143858">
        <dgm:presLayoutVars>
          <dgm:chMax val="0"/>
          <dgm:bulletEnabled val="1"/>
        </dgm:presLayoutVars>
      </dgm:prSet>
      <dgm:spPr/>
    </dgm:pt>
    <dgm:pt modelId="{86731527-2AB2-47C1-A082-66B598436A57}" type="pres">
      <dgm:prSet presAssocID="{95C4A4C3-DD7A-41DB-B758-9525D13A134D}" presName="negativeSpace" presStyleCnt="0"/>
      <dgm:spPr/>
    </dgm:pt>
    <dgm:pt modelId="{F698829E-B69D-4493-8578-1923ADA13A87}" type="pres">
      <dgm:prSet presAssocID="{95C4A4C3-DD7A-41DB-B758-9525D13A134D}" presName="childText" presStyleLbl="conFgAcc1" presStyleIdx="2" presStyleCnt="4">
        <dgm:presLayoutVars>
          <dgm:bulletEnabled val="1"/>
        </dgm:presLayoutVars>
      </dgm:prSet>
      <dgm:spPr>
        <a:ln>
          <a:solidFill>
            <a:schemeClr val="accent3">
              <a:lumMod val="60000"/>
              <a:lumOff val="40000"/>
            </a:schemeClr>
          </a:solidFill>
        </a:ln>
      </dgm:spPr>
    </dgm:pt>
    <dgm:pt modelId="{3B5F59CB-4795-445F-A0CD-B64FA4D6A0F9}" type="pres">
      <dgm:prSet presAssocID="{9CEAB02B-D0F6-40E2-9AC7-3BE55E782DE5}" presName="spaceBetweenRectangles" presStyleCnt="0"/>
      <dgm:spPr/>
    </dgm:pt>
    <dgm:pt modelId="{80E4D081-61D1-4CBF-BF6E-9FA15E8B5C9E}" type="pres">
      <dgm:prSet presAssocID="{A3620472-C6D6-4C06-BAA9-45630561017C}" presName="parentLin" presStyleCnt="0"/>
      <dgm:spPr/>
    </dgm:pt>
    <dgm:pt modelId="{70A0F319-7893-4CF6-BA5B-A188FEBDD900}" type="pres">
      <dgm:prSet presAssocID="{A3620472-C6D6-4C06-BAA9-45630561017C}" presName="parentLeftMargin" presStyleLbl="node1" presStyleIdx="2" presStyleCnt="4"/>
      <dgm:spPr/>
    </dgm:pt>
    <dgm:pt modelId="{3E7E4ADA-4631-4F9E-B322-B57E82A9ADD6}" type="pres">
      <dgm:prSet presAssocID="{A3620472-C6D6-4C06-BAA9-45630561017C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0966109-63B1-4BBB-9709-EA2C51852184}" type="pres">
      <dgm:prSet presAssocID="{A3620472-C6D6-4C06-BAA9-45630561017C}" presName="negativeSpace" presStyleCnt="0"/>
      <dgm:spPr/>
    </dgm:pt>
    <dgm:pt modelId="{DC86ED2B-C566-45E9-A332-2EAF1C73C194}" type="pres">
      <dgm:prSet presAssocID="{A3620472-C6D6-4C06-BAA9-45630561017C}" presName="childText" presStyleLbl="conFgAcc1" presStyleIdx="3" presStyleCnt="4">
        <dgm:presLayoutVars>
          <dgm:bulletEnabled val="1"/>
        </dgm:presLayoutVars>
      </dgm:prSet>
      <dgm:spPr>
        <a:ln>
          <a:solidFill>
            <a:schemeClr val="accent4">
              <a:lumMod val="60000"/>
              <a:lumOff val="40000"/>
            </a:schemeClr>
          </a:solidFill>
        </a:ln>
      </dgm:spPr>
    </dgm:pt>
  </dgm:ptLst>
  <dgm:cxnLst>
    <dgm:cxn modelId="{E949AC16-A535-49C5-B925-65E2E8FAFC41}" type="presOf" srcId="{A3620472-C6D6-4C06-BAA9-45630561017C}" destId="{3E7E4ADA-4631-4F9E-B322-B57E82A9ADD6}" srcOrd="1" destOrd="0" presId="urn:microsoft.com/office/officeart/2005/8/layout/list1"/>
    <dgm:cxn modelId="{AC7B7B23-9DB9-44FC-8CEC-E415793B6A4B}" type="presOf" srcId="{6F9A12EC-40EA-4F0C-86F5-FD9CF07409E6}" destId="{DE2B08DB-7F78-44BE-900F-1D6FE21E2C44}" srcOrd="0" destOrd="0" presId="urn:microsoft.com/office/officeart/2005/8/layout/list1"/>
    <dgm:cxn modelId="{54CF512D-E29C-4585-B904-9DE1C08F4FF6}" type="presOf" srcId="{A3620472-C6D6-4C06-BAA9-45630561017C}" destId="{70A0F319-7893-4CF6-BA5B-A188FEBDD900}" srcOrd="0" destOrd="0" presId="urn:microsoft.com/office/officeart/2005/8/layout/list1"/>
    <dgm:cxn modelId="{B72AA739-4837-4AA9-BC62-71A6CD1AFC67}" type="presOf" srcId="{EF5F230F-3FC4-4D0C-97D6-C8601E9885E8}" destId="{D7C32767-3987-4300-A05F-1B7F5A740B42}" srcOrd="0" destOrd="0" presId="urn:microsoft.com/office/officeart/2005/8/layout/list1"/>
    <dgm:cxn modelId="{D5B6043A-BD9D-4814-BB76-D04B2126F1BB}" srcId="{3F105DBA-8D71-4F62-830C-B3C73AEF47BA}" destId="{A3620472-C6D6-4C06-BAA9-45630561017C}" srcOrd="3" destOrd="0" parTransId="{03E6ABA5-80C6-4AB8-B05B-96DE82CC2857}" sibTransId="{30BFF648-F62E-48F0-AA0A-B39D993637FB}"/>
    <dgm:cxn modelId="{4799D25D-8A49-4455-8C64-BE7F11BE84B3}" type="presOf" srcId="{3F105DBA-8D71-4F62-830C-B3C73AEF47BA}" destId="{AAAF2B5E-266F-4408-B611-AF7053F957A7}" srcOrd="0" destOrd="0" presId="urn:microsoft.com/office/officeart/2005/8/layout/list1"/>
    <dgm:cxn modelId="{16C2D841-6222-4FEE-95BD-72675D9AF39C}" srcId="{3F105DBA-8D71-4F62-830C-B3C73AEF47BA}" destId="{95C4A4C3-DD7A-41DB-B758-9525D13A134D}" srcOrd="2" destOrd="0" parTransId="{9C93AD2E-112E-4576-8F2D-07B48E80DC63}" sibTransId="{9CEAB02B-D0F6-40E2-9AC7-3BE55E782DE5}"/>
    <dgm:cxn modelId="{1C0B8B48-8042-45FE-80FD-CBB009722508}" srcId="{3F105DBA-8D71-4F62-830C-B3C73AEF47BA}" destId="{EF5F230F-3FC4-4D0C-97D6-C8601E9885E8}" srcOrd="0" destOrd="0" parTransId="{50E98502-0F1F-43EA-A5C5-FA4FC221D380}" sibTransId="{EAA2F16A-4C72-4C6D-BCDF-4EE3FF586DD8}"/>
    <dgm:cxn modelId="{86AA396B-FDA2-417C-A23B-0DCD85E181FD}" type="presOf" srcId="{95C4A4C3-DD7A-41DB-B758-9525D13A134D}" destId="{90736F63-6C6E-4242-8597-F7ED39B891D2}" srcOrd="0" destOrd="0" presId="urn:microsoft.com/office/officeart/2005/8/layout/list1"/>
    <dgm:cxn modelId="{97B818A4-8B32-4890-88F2-2990E13D4A16}" type="presOf" srcId="{EF5F230F-3FC4-4D0C-97D6-C8601E9885E8}" destId="{CE26071E-1FE4-4852-8565-3D273BDD9040}" srcOrd="1" destOrd="0" presId="urn:microsoft.com/office/officeart/2005/8/layout/list1"/>
    <dgm:cxn modelId="{27BD01E8-7E72-4E90-ADC9-C9C3D2D7244D}" type="presOf" srcId="{6F9A12EC-40EA-4F0C-86F5-FD9CF07409E6}" destId="{2E02F151-03CE-4ABF-BF42-09A5032816EA}" srcOrd="1" destOrd="0" presId="urn:microsoft.com/office/officeart/2005/8/layout/list1"/>
    <dgm:cxn modelId="{4623A8F2-AC3B-4B02-B6D9-5C22C3DA8E25}" srcId="{3F105DBA-8D71-4F62-830C-B3C73AEF47BA}" destId="{6F9A12EC-40EA-4F0C-86F5-FD9CF07409E6}" srcOrd="1" destOrd="0" parTransId="{28410B6B-446D-4676-8579-AF08489FF0E0}" sibTransId="{D31F852C-4B02-48C6-85B1-20D05B73EF52}"/>
    <dgm:cxn modelId="{85B2DEFD-836B-4C83-A7B7-A6FC49C7683D}" type="presOf" srcId="{95C4A4C3-DD7A-41DB-B758-9525D13A134D}" destId="{6426FCDA-4B95-4337-9DFF-03AD437B33F7}" srcOrd="1" destOrd="0" presId="urn:microsoft.com/office/officeart/2005/8/layout/list1"/>
    <dgm:cxn modelId="{69C3A175-DDD3-42AE-8330-1A17EE9B72E6}" type="presParOf" srcId="{AAAF2B5E-266F-4408-B611-AF7053F957A7}" destId="{EDFA1D60-DCD6-4A5D-920B-01CD5CBF6BA7}" srcOrd="0" destOrd="0" presId="urn:microsoft.com/office/officeart/2005/8/layout/list1"/>
    <dgm:cxn modelId="{87B85436-8066-4BB9-8935-138C4456D3D6}" type="presParOf" srcId="{EDFA1D60-DCD6-4A5D-920B-01CD5CBF6BA7}" destId="{D7C32767-3987-4300-A05F-1B7F5A740B42}" srcOrd="0" destOrd="0" presId="urn:microsoft.com/office/officeart/2005/8/layout/list1"/>
    <dgm:cxn modelId="{219B0D34-55CD-42C7-A3EE-ABBD54651E25}" type="presParOf" srcId="{EDFA1D60-DCD6-4A5D-920B-01CD5CBF6BA7}" destId="{CE26071E-1FE4-4852-8565-3D273BDD9040}" srcOrd="1" destOrd="0" presId="urn:microsoft.com/office/officeart/2005/8/layout/list1"/>
    <dgm:cxn modelId="{2F701B97-DC10-4D33-8CE5-3891F241CA80}" type="presParOf" srcId="{AAAF2B5E-266F-4408-B611-AF7053F957A7}" destId="{0879991E-D421-415B-87B2-09AEE54ADEEF}" srcOrd="1" destOrd="0" presId="urn:microsoft.com/office/officeart/2005/8/layout/list1"/>
    <dgm:cxn modelId="{ACF4C033-642E-4F49-B09D-7F3FEF545721}" type="presParOf" srcId="{AAAF2B5E-266F-4408-B611-AF7053F957A7}" destId="{21EAE5C4-91A2-4958-AF72-93C5248E25F0}" srcOrd="2" destOrd="0" presId="urn:microsoft.com/office/officeart/2005/8/layout/list1"/>
    <dgm:cxn modelId="{6EE012A7-E705-4DD5-9B4A-646B8326034A}" type="presParOf" srcId="{AAAF2B5E-266F-4408-B611-AF7053F957A7}" destId="{4646B691-D208-4D90-9112-21C347EB4300}" srcOrd="3" destOrd="0" presId="urn:microsoft.com/office/officeart/2005/8/layout/list1"/>
    <dgm:cxn modelId="{F487F0ED-044A-4D9E-A627-EC7A0B143421}" type="presParOf" srcId="{AAAF2B5E-266F-4408-B611-AF7053F957A7}" destId="{4903A1F2-DFF3-476A-9898-F48759D9A597}" srcOrd="4" destOrd="0" presId="urn:microsoft.com/office/officeart/2005/8/layout/list1"/>
    <dgm:cxn modelId="{1BCC1F6B-EC5D-47B0-92DF-B49E198C5F21}" type="presParOf" srcId="{4903A1F2-DFF3-476A-9898-F48759D9A597}" destId="{DE2B08DB-7F78-44BE-900F-1D6FE21E2C44}" srcOrd="0" destOrd="0" presId="urn:microsoft.com/office/officeart/2005/8/layout/list1"/>
    <dgm:cxn modelId="{1A3E9392-ED43-4696-A1B4-EDB40AD9BA06}" type="presParOf" srcId="{4903A1F2-DFF3-476A-9898-F48759D9A597}" destId="{2E02F151-03CE-4ABF-BF42-09A5032816EA}" srcOrd="1" destOrd="0" presId="urn:microsoft.com/office/officeart/2005/8/layout/list1"/>
    <dgm:cxn modelId="{4496C296-B907-4633-BE95-E9CDF8B5C380}" type="presParOf" srcId="{AAAF2B5E-266F-4408-B611-AF7053F957A7}" destId="{F55ED238-63C6-4686-BE40-9CDCBE8DF646}" srcOrd="5" destOrd="0" presId="urn:microsoft.com/office/officeart/2005/8/layout/list1"/>
    <dgm:cxn modelId="{737C34CB-3308-48C0-B9CA-403EC359F777}" type="presParOf" srcId="{AAAF2B5E-266F-4408-B611-AF7053F957A7}" destId="{7FA24A1A-C35C-407C-9F88-CD902C0D9C37}" srcOrd="6" destOrd="0" presId="urn:microsoft.com/office/officeart/2005/8/layout/list1"/>
    <dgm:cxn modelId="{AD322DE9-4DCD-4C82-95DD-D5B7843F7D36}" type="presParOf" srcId="{AAAF2B5E-266F-4408-B611-AF7053F957A7}" destId="{C4D39B97-4558-4118-830D-44E93BDA75AB}" srcOrd="7" destOrd="0" presId="urn:microsoft.com/office/officeart/2005/8/layout/list1"/>
    <dgm:cxn modelId="{443F1205-CCDF-4A4C-A5BA-094A4427FA83}" type="presParOf" srcId="{AAAF2B5E-266F-4408-B611-AF7053F957A7}" destId="{3C917A17-1D65-4B25-A79C-41C4D90459B4}" srcOrd="8" destOrd="0" presId="urn:microsoft.com/office/officeart/2005/8/layout/list1"/>
    <dgm:cxn modelId="{2FF88EF8-F5EB-4FDE-8B14-DC163FA09769}" type="presParOf" srcId="{3C917A17-1D65-4B25-A79C-41C4D90459B4}" destId="{90736F63-6C6E-4242-8597-F7ED39B891D2}" srcOrd="0" destOrd="0" presId="urn:microsoft.com/office/officeart/2005/8/layout/list1"/>
    <dgm:cxn modelId="{34C9F949-191B-4CC4-AA3E-E05DEFED6AFE}" type="presParOf" srcId="{3C917A17-1D65-4B25-A79C-41C4D90459B4}" destId="{6426FCDA-4B95-4337-9DFF-03AD437B33F7}" srcOrd="1" destOrd="0" presId="urn:microsoft.com/office/officeart/2005/8/layout/list1"/>
    <dgm:cxn modelId="{215B9CD7-D0D5-4A70-9485-8EE373E57867}" type="presParOf" srcId="{AAAF2B5E-266F-4408-B611-AF7053F957A7}" destId="{86731527-2AB2-47C1-A082-66B598436A57}" srcOrd="9" destOrd="0" presId="urn:microsoft.com/office/officeart/2005/8/layout/list1"/>
    <dgm:cxn modelId="{3C79D83D-52CB-4E5C-AE64-9A82D99513A6}" type="presParOf" srcId="{AAAF2B5E-266F-4408-B611-AF7053F957A7}" destId="{F698829E-B69D-4493-8578-1923ADA13A87}" srcOrd="10" destOrd="0" presId="urn:microsoft.com/office/officeart/2005/8/layout/list1"/>
    <dgm:cxn modelId="{F3D5626A-C7FF-44B7-A8FB-5CE0D66D119D}" type="presParOf" srcId="{AAAF2B5E-266F-4408-B611-AF7053F957A7}" destId="{3B5F59CB-4795-445F-A0CD-B64FA4D6A0F9}" srcOrd="11" destOrd="0" presId="urn:microsoft.com/office/officeart/2005/8/layout/list1"/>
    <dgm:cxn modelId="{DCD1C507-93C3-4097-A8D1-535D6570BDE0}" type="presParOf" srcId="{AAAF2B5E-266F-4408-B611-AF7053F957A7}" destId="{80E4D081-61D1-4CBF-BF6E-9FA15E8B5C9E}" srcOrd="12" destOrd="0" presId="urn:microsoft.com/office/officeart/2005/8/layout/list1"/>
    <dgm:cxn modelId="{E89B409D-C92C-4064-A66D-11FA22FDB447}" type="presParOf" srcId="{80E4D081-61D1-4CBF-BF6E-9FA15E8B5C9E}" destId="{70A0F319-7893-4CF6-BA5B-A188FEBDD900}" srcOrd="0" destOrd="0" presId="urn:microsoft.com/office/officeart/2005/8/layout/list1"/>
    <dgm:cxn modelId="{048A35CD-603E-46A8-B7F1-E311886783E2}" type="presParOf" srcId="{80E4D081-61D1-4CBF-BF6E-9FA15E8B5C9E}" destId="{3E7E4ADA-4631-4F9E-B322-B57E82A9ADD6}" srcOrd="1" destOrd="0" presId="urn:microsoft.com/office/officeart/2005/8/layout/list1"/>
    <dgm:cxn modelId="{567A7619-760C-41BD-BF0D-1ABF49AF5E0D}" type="presParOf" srcId="{AAAF2B5E-266F-4408-B611-AF7053F957A7}" destId="{60966109-63B1-4BBB-9709-EA2C51852184}" srcOrd="13" destOrd="0" presId="urn:microsoft.com/office/officeart/2005/8/layout/list1"/>
    <dgm:cxn modelId="{FD544E05-AB58-4091-BB35-6F16F6C251D2}" type="presParOf" srcId="{AAAF2B5E-266F-4408-B611-AF7053F957A7}" destId="{DC86ED2B-C566-45E9-A332-2EAF1C73C19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3F105DBA-8D71-4F62-830C-B3C73AEF47B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EF5F230F-3FC4-4D0C-97D6-C8601E9885E8}">
      <dgm:prSet phldrT="[Texto]" custT="1"/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Tabla a la altura del ombligo.</a:t>
          </a:r>
          <a:endParaRPr lang="es-CO" sz="2400" dirty="0">
            <a:solidFill>
              <a:schemeClr val="tx1"/>
            </a:solidFill>
          </a:endParaRPr>
        </a:p>
      </dgm:t>
    </dgm:pt>
    <dgm:pt modelId="{50E98502-0F1F-43EA-A5C5-FA4FC221D380}" type="parTrans" cxnId="{1C0B8B48-8042-45FE-80FD-CBB009722508}">
      <dgm:prSet/>
      <dgm:spPr/>
      <dgm:t>
        <a:bodyPr/>
        <a:lstStyle/>
        <a:p>
          <a:endParaRPr lang="es-CO"/>
        </a:p>
      </dgm:t>
    </dgm:pt>
    <dgm:pt modelId="{EAA2F16A-4C72-4C6D-BCDF-4EE3FF586DD8}" type="sibTrans" cxnId="{1C0B8B48-8042-45FE-80FD-CBB009722508}">
      <dgm:prSet/>
      <dgm:spPr/>
      <dgm:t>
        <a:bodyPr/>
        <a:lstStyle/>
        <a:p>
          <a:endParaRPr lang="es-CO"/>
        </a:p>
      </dgm:t>
    </dgm:pt>
    <dgm:pt modelId="{6F9A12EC-40EA-4F0C-86F5-FD9CF07409E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pPr algn="just"/>
          <a:r>
            <a:rPr lang="es-MX" sz="2400" dirty="0">
              <a:solidFill>
                <a:schemeClr val="tx1"/>
              </a:solidFill>
            </a:rPr>
            <a:t>Soporte par subir el pie e ir alternando</a:t>
          </a:r>
          <a:endParaRPr lang="es-CO" sz="2400" dirty="0">
            <a:solidFill>
              <a:schemeClr val="tx1"/>
            </a:solidFill>
          </a:endParaRPr>
        </a:p>
      </dgm:t>
    </dgm:pt>
    <dgm:pt modelId="{28410B6B-446D-4676-8579-AF08489FF0E0}" type="parTrans" cxnId="{4623A8F2-AC3B-4B02-B6D9-5C22C3DA8E25}">
      <dgm:prSet/>
      <dgm:spPr/>
      <dgm:t>
        <a:bodyPr/>
        <a:lstStyle/>
        <a:p>
          <a:endParaRPr lang="es-CO"/>
        </a:p>
      </dgm:t>
    </dgm:pt>
    <dgm:pt modelId="{D31F852C-4B02-48C6-85B1-20D05B73EF52}" type="sibTrans" cxnId="{4623A8F2-AC3B-4B02-B6D9-5C22C3DA8E25}">
      <dgm:prSet/>
      <dgm:spPr/>
      <dgm:t>
        <a:bodyPr/>
        <a:lstStyle/>
        <a:p>
          <a:endParaRPr lang="es-CO"/>
        </a:p>
      </dgm:t>
    </dgm:pt>
    <dgm:pt modelId="{AAAF2B5E-266F-4408-B611-AF7053F957A7}" type="pres">
      <dgm:prSet presAssocID="{3F105DBA-8D71-4F62-830C-B3C73AEF47BA}" presName="linear" presStyleCnt="0">
        <dgm:presLayoutVars>
          <dgm:dir/>
          <dgm:animLvl val="lvl"/>
          <dgm:resizeHandles val="exact"/>
        </dgm:presLayoutVars>
      </dgm:prSet>
      <dgm:spPr/>
    </dgm:pt>
    <dgm:pt modelId="{EDFA1D60-DCD6-4A5D-920B-01CD5CBF6BA7}" type="pres">
      <dgm:prSet presAssocID="{EF5F230F-3FC4-4D0C-97D6-C8601E9885E8}" presName="parentLin" presStyleCnt="0"/>
      <dgm:spPr/>
    </dgm:pt>
    <dgm:pt modelId="{D7C32767-3987-4300-A05F-1B7F5A740B42}" type="pres">
      <dgm:prSet presAssocID="{EF5F230F-3FC4-4D0C-97D6-C8601E9885E8}" presName="parentLeftMargin" presStyleLbl="node1" presStyleIdx="0" presStyleCnt="2"/>
      <dgm:spPr/>
    </dgm:pt>
    <dgm:pt modelId="{CE26071E-1FE4-4852-8565-3D273BDD9040}" type="pres">
      <dgm:prSet presAssocID="{EF5F230F-3FC4-4D0C-97D6-C8601E9885E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879991E-D421-415B-87B2-09AEE54ADEEF}" type="pres">
      <dgm:prSet presAssocID="{EF5F230F-3FC4-4D0C-97D6-C8601E9885E8}" presName="negativeSpace" presStyleCnt="0"/>
      <dgm:spPr/>
    </dgm:pt>
    <dgm:pt modelId="{21EAE5C4-91A2-4958-AF72-93C5248E25F0}" type="pres">
      <dgm:prSet presAssocID="{EF5F230F-3FC4-4D0C-97D6-C8601E9885E8}" presName="childText" presStyleLbl="conFgAcc1" presStyleIdx="0" presStyleCnt="2" custLinFactNeighborY="32010">
        <dgm:presLayoutVars>
          <dgm:bulletEnabled val="1"/>
        </dgm:presLayoutVars>
      </dgm:prSet>
      <dgm:spPr>
        <a:ln>
          <a:solidFill>
            <a:schemeClr val="accent3">
              <a:lumMod val="40000"/>
              <a:lumOff val="60000"/>
            </a:schemeClr>
          </a:solidFill>
        </a:ln>
      </dgm:spPr>
    </dgm:pt>
    <dgm:pt modelId="{4646B691-D208-4D90-9112-21C347EB4300}" type="pres">
      <dgm:prSet presAssocID="{EAA2F16A-4C72-4C6D-BCDF-4EE3FF586DD8}" presName="spaceBetweenRectangles" presStyleCnt="0"/>
      <dgm:spPr/>
    </dgm:pt>
    <dgm:pt modelId="{4903A1F2-DFF3-476A-9898-F48759D9A597}" type="pres">
      <dgm:prSet presAssocID="{6F9A12EC-40EA-4F0C-86F5-FD9CF07409E6}" presName="parentLin" presStyleCnt="0"/>
      <dgm:spPr/>
    </dgm:pt>
    <dgm:pt modelId="{DE2B08DB-7F78-44BE-900F-1D6FE21E2C44}" type="pres">
      <dgm:prSet presAssocID="{6F9A12EC-40EA-4F0C-86F5-FD9CF07409E6}" presName="parentLeftMargin" presStyleLbl="node1" presStyleIdx="0" presStyleCnt="2"/>
      <dgm:spPr/>
    </dgm:pt>
    <dgm:pt modelId="{2E02F151-03CE-4ABF-BF42-09A5032816EA}" type="pres">
      <dgm:prSet presAssocID="{6F9A12EC-40EA-4F0C-86F5-FD9CF07409E6}" presName="parentText" presStyleLbl="node1" presStyleIdx="1" presStyleCnt="2" custScaleY="99367">
        <dgm:presLayoutVars>
          <dgm:chMax val="0"/>
          <dgm:bulletEnabled val="1"/>
        </dgm:presLayoutVars>
      </dgm:prSet>
      <dgm:spPr/>
    </dgm:pt>
    <dgm:pt modelId="{F55ED238-63C6-4686-BE40-9CDCBE8DF646}" type="pres">
      <dgm:prSet presAssocID="{6F9A12EC-40EA-4F0C-86F5-FD9CF07409E6}" presName="negativeSpace" presStyleCnt="0"/>
      <dgm:spPr/>
    </dgm:pt>
    <dgm:pt modelId="{7FA24A1A-C35C-407C-9F88-CD902C0D9C37}" type="pres">
      <dgm:prSet presAssocID="{6F9A12EC-40EA-4F0C-86F5-FD9CF07409E6}" presName="childText" presStyleLbl="conFgAcc1" presStyleIdx="1" presStyleCnt="2">
        <dgm:presLayoutVars>
          <dgm:bulletEnabled val="1"/>
        </dgm:presLayoutVars>
      </dgm:prSet>
      <dgm:spPr>
        <a:ln>
          <a:solidFill>
            <a:schemeClr val="accent5">
              <a:lumMod val="60000"/>
              <a:lumOff val="40000"/>
            </a:schemeClr>
          </a:solidFill>
        </a:ln>
      </dgm:spPr>
    </dgm:pt>
  </dgm:ptLst>
  <dgm:cxnLst>
    <dgm:cxn modelId="{AC7B7B23-9DB9-44FC-8CEC-E415793B6A4B}" type="presOf" srcId="{6F9A12EC-40EA-4F0C-86F5-FD9CF07409E6}" destId="{DE2B08DB-7F78-44BE-900F-1D6FE21E2C44}" srcOrd="0" destOrd="0" presId="urn:microsoft.com/office/officeart/2005/8/layout/list1"/>
    <dgm:cxn modelId="{B72AA739-4837-4AA9-BC62-71A6CD1AFC67}" type="presOf" srcId="{EF5F230F-3FC4-4D0C-97D6-C8601E9885E8}" destId="{D7C32767-3987-4300-A05F-1B7F5A740B42}" srcOrd="0" destOrd="0" presId="urn:microsoft.com/office/officeart/2005/8/layout/list1"/>
    <dgm:cxn modelId="{4799D25D-8A49-4455-8C64-BE7F11BE84B3}" type="presOf" srcId="{3F105DBA-8D71-4F62-830C-B3C73AEF47BA}" destId="{AAAF2B5E-266F-4408-B611-AF7053F957A7}" srcOrd="0" destOrd="0" presId="urn:microsoft.com/office/officeart/2005/8/layout/list1"/>
    <dgm:cxn modelId="{1C0B8B48-8042-45FE-80FD-CBB009722508}" srcId="{3F105DBA-8D71-4F62-830C-B3C73AEF47BA}" destId="{EF5F230F-3FC4-4D0C-97D6-C8601E9885E8}" srcOrd="0" destOrd="0" parTransId="{50E98502-0F1F-43EA-A5C5-FA4FC221D380}" sibTransId="{EAA2F16A-4C72-4C6D-BCDF-4EE3FF586DD8}"/>
    <dgm:cxn modelId="{97B818A4-8B32-4890-88F2-2990E13D4A16}" type="presOf" srcId="{EF5F230F-3FC4-4D0C-97D6-C8601E9885E8}" destId="{CE26071E-1FE4-4852-8565-3D273BDD9040}" srcOrd="1" destOrd="0" presId="urn:microsoft.com/office/officeart/2005/8/layout/list1"/>
    <dgm:cxn modelId="{27BD01E8-7E72-4E90-ADC9-C9C3D2D7244D}" type="presOf" srcId="{6F9A12EC-40EA-4F0C-86F5-FD9CF07409E6}" destId="{2E02F151-03CE-4ABF-BF42-09A5032816EA}" srcOrd="1" destOrd="0" presId="urn:microsoft.com/office/officeart/2005/8/layout/list1"/>
    <dgm:cxn modelId="{4623A8F2-AC3B-4B02-B6D9-5C22C3DA8E25}" srcId="{3F105DBA-8D71-4F62-830C-B3C73AEF47BA}" destId="{6F9A12EC-40EA-4F0C-86F5-FD9CF07409E6}" srcOrd="1" destOrd="0" parTransId="{28410B6B-446D-4676-8579-AF08489FF0E0}" sibTransId="{D31F852C-4B02-48C6-85B1-20D05B73EF52}"/>
    <dgm:cxn modelId="{69C3A175-DDD3-42AE-8330-1A17EE9B72E6}" type="presParOf" srcId="{AAAF2B5E-266F-4408-B611-AF7053F957A7}" destId="{EDFA1D60-DCD6-4A5D-920B-01CD5CBF6BA7}" srcOrd="0" destOrd="0" presId="urn:microsoft.com/office/officeart/2005/8/layout/list1"/>
    <dgm:cxn modelId="{87B85436-8066-4BB9-8935-138C4456D3D6}" type="presParOf" srcId="{EDFA1D60-DCD6-4A5D-920B-01CD5CBF6BA7}" destId="{D7C32767-3987-4300-A05F-1B7F5A740B42}" srcOrd="0" destOrd="0" presId="urn:microsoft.com/office/officeart/2005/8/layout/list1"/>
    <dgm:cxn modelId="{219B0D34-55CD-42C7-A3EE-ABBD54651E25}" type="presParOf" srcId="{EDFA1D60-DCD6-4A5D-920B-01CD5CBF6BA7}" destId="{CE26071E-1FE4-4852-8565-3D273BDD9040}" srcOrd="1" destOrd="0" presId="urn:microsoft.com/office/officeart/2005/8/layout/list1"/>
    <dgm:cxn modelId="{2F701B97-DC10-4D33-8CE5-3891F241CA80}" type="presParOf" srcId="{AAAF2B5E-266F-4408-B611-AF7053F957A7}" destId="{0879991E-D421-415B-87B2-09AEE54ADEEF}" srcOrd="1" destOrd="0" presId="urn:microsoft.com/office/officeart/2005/8/layout/list1"/>
    <dgm:cxn modelId="{ACF4C033-642E-4F49-B09D-7F3FEF545721}" type="presParOf" srcId="{AAAF2B5E-266F-4408-B611-AF7053F957A7}" destId="{21EAE5C4-91A2-4958-AF72-93C5248E25F0}" srcOrd="2" destOrd="0" presId="urn:microsoft.com/office/officeart/2005/8/layout/list1"/>
    <dgm:cxn modelId="{6EE012A7-E705-4DD5-9B4A-646B8326034A}" type="presParOf" srcId="{AAAF2B5E-266F-4408-B611-AF7053F957A7}" destId="{4646B691-D208-4D90-9112-21C347EB4300}" srcOrd="3" destOrd="0" presId="urn:microsoft.com/office/officeart/2005/8/layout/list1"/>
    <dgm:cxn modelId="{F487F0ED-044A-4D9E-A627-EC7A0B143421}" type="presParOf" srcId="{AAAF2B5E-266F-4408-B611-AF7053F957A7}" destId="{4903A1F2-DFF3-476A-9898-F48759D9A597}" srcOrd="4" destOrd="0" presId="urn:microsoft.com/office/officeart/2005/8/layout/list1"/>
    <dgm:cxn modelId="{1BCC1F6B-EC5D-47B0-92DF-B49E198C5F21}" type="presParOf" srcId="{4903A1F2-DFF3-476A-9898-F48759D9A597}" destId="{DE2B08DB-7F78-44BE-900F-1D6FE21E2C44}" srcOrd="0" destOrd="0" presId="urn:microsoft.com/office/officeart/2005/8/layout/list1"/>
    <dgm:cxn modelId="{1A3E9392-ED43-4696-A1B4-EDB40AD9BA06}" type="presParOf" srcId="{4903A1F2-DFF3-476A-9898-F48759D9A597}" destId="{2E02F151-03CE-4ABF-BF42-09A5032816EA}" srcOrd="1" destOrd="0" presId="urn:microsoft.com/office/officeart/2005/8/layout/list1"/>
    <dgm:cxn modelId="{4496C296-B907-4633-BE95-E9CDF8B5C380}" type="presParOf" srcId="{AAAF2B5E-266F-4408-B611-AF7053F957A7}" destId="{F55ED238-63C6-4686-BE40-9CDCBE8DF646}" srcOrd="5" destOrd="0" presId="urn:microsoft.com/office/officeart/2005/8/layout/list1"/>
    <dgm:cxn modelId="{737C34CB-3308-48C0-B9CA-403EC359F777}" type="presParOf" srcId="{AAAF2B5E-266F-4408-B611-AF7053F957A7}" destId="{7FA24A1A-C35C-407C-9F88-CD902C0D9C3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3F105DBA-8D71-4F62-830C-B3C73AEF47B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EF5F230F-3FC4-4D0C-97D6-C8601E9885E8}">
      <dgm:prSet phldrT="[Texto]" custT="1"/>
      <dgm:spPr>
        <a:solidFill>
          <a:schemeClr val="tx2">
            <a:lumMod val="25000"/>
            <a:lumOff val="75000"/>
          </a:schemeClr>
        </a:solidFill>
        <a:ln>
          <a:solidFill>
            <a:schemeClr val="tx2">
              <a:lumMod val="25000"/>
              <a:lumOff val="75000"/>
            </a:schemeClr>
          </a:solidFill>
        </a:ln>
      </dgm:spPr>
      <dgm:t>
        <a:bodyPr/>
        <a:lstStyle/>
        <a:p>
          <a:r>
            <a:rPr lang="es-MX" sz="2400" dirty="0">
              <a:solidFill>
                <a:schemeClr val="tx1"/>
              </a:solidFill>
            </a:rPr>
            <a:t>Fregadora a la altura del ombligo</a:t>
          </a:r>
          <a:endParaRPr lang="es-CO" sz="2400" dirty="0">
            <a:solidFill>
              <a:schemeClr val="tx1"/>
            </a:solidFill>
          </a:endParaRPr>
        </a:p>
      </dgm:t>
    </dgm:pt>
    <dgm:pt modelId="{50E98502-0F1F-43EA-A5C5-FA4FC221D380}" type="parTrans" cxnId="{1C0B8B48-8042-45FE-80FD-CBB009722508}">
      <dgm:prSet/>
      <dgm:spPr/>
      <dgm:t>
        <a:bodyPr/>
        <a:lstStyle/>
        <a:p>
          <a:endParaRPr lang="es-CO"/>
        </a:p>
      </dgm:t>
    </dgm:pt>
    <dgm:pt modelId="{EAA2F16A-4C72-4C6D-BCDF-4EE3FF586DD8}" type="sibTrans" cxnId="{1C0B8B48-8042-45FE-80FD-CBB009722508}">
      <dgm:prSet/>
      <dgm:spPr/>
      <dgm:t>
        <a:bodyPr/>
        <a:lstStyle/>
        <a:p>
          <a:endParaRPr lang="es-CO"/>
        </a:p>
      </dgm:t>
    </dgm:pt>
    <dgm:pt modelId="{95C4A4C3-DD7A-41DB-B758-9525D13A134D}">
      <dgm:prSet phldrT="[Texto]"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 algn="just"/>
          <a:r>
            <a:rPr lang="es-MX" sz="2400" dirty="0">
              <a:solidFill>
                <a:schemeClr val="tx1"/>
              </a:solidFill>
            </a:rPr>
            <a:t>Subir un pie a un objeto o reposa pies. Alternar. </a:t>
          </a:r>
          <a:endParaRPr lang="es-CO" sz="2400" dirty="0">
            <a:solidFill>
              <a:schemeClr val="tx1"/>
            </a:solidFill>
          </a:endParaRPr>
        </a:p>
      </dgm:t>
    </dgm:pt>
    <dgm:pt modelId="{9C93AD2E-112E-4576-8F2D-07B48E80DC63}" type="parTrans" cxnId="{16C2D841-6222-4FEE-95BD-72675D9AF39C}">
      <dgm:prSet/>
      <dgm:spPr/>
      <dgm:t>
        <a:bodyPr/>
        <a:lstStyle/>
        <a:p>
          <a:endParaRPr lang="es-CO"/>
        </a:p>
      </dgm:t>
    </dgm:pt>
    <dgm:pt modelId="{9CEAB02B-D0F6-40E2-9AC7-3BE55E782DE5}" type="sibTrans" cxnId="{16C2D841-6222-4FEE-95BD-72675D9AF39C}">
      <dgm:prSet/>
      <dgm:spPr/>
      <dgm:t>
        <a:bodyPr/>
        <a:lstStyle/>
        <a:p>
          <a:endParaRPr lang="es-CO"/>
        </a:p>
      </dgm:t>
    </dgm:pt>
    <dgm:pt modelId="{6F9A12EC-40EA-4F0C-86F5-FD9CF07409E6}">
      <dgm:prSet custT="1"/>
      <dgm:spPr>
        <a:solidFill>
          <a:schemeClr val="accent6">
            <a:lumMod val="40000"/>
            <a:lumOff val="60000"/>
          </a:schemeClr>
        </a:solidFill>
        <a:ln>
          <a:solidFill>
            <a:schemeClr val="accent6">
              <a:lumMod val="40000"/>
              <a:lumOff val="60000"/>
            </a:schemeClr>
          </a:solidFill>
        </a:ln>
      </dgm:spPr>
      <dgm:t>
        <a:bodyPr/>
        <a:lstStyle/>
        <a:p>
          <a:pPr algn="just"/>
          <a:r>
            <a:rPr lang="es-MX" sz="2400" dirty="0">
              <a:solidFill>
                <a:schemeClr val="tx1"/>
              </a:solidFill>
            </a:rPr>
            <a:t>Codos en 90º grados al sostener el plato.</a:t>
          </a:r>
          <a:endParaRPr lang="es-CO" sz="2400" dirty="0">
            <a:solidFill>
              <a:schemeClr val="tx1"/>
            </a:solidFill>
          </a:endParaRPr>
        </a:p>
      </dgm:t>
    </dgm:pt>
    <dgm:pt modelId="{28410B6B-446D-4676-8579-AF08489FF0E0}" type="parTrans" cxnId="{4623A8F2-AC3B-4B02-B6D9-5C22C3DA8E25}">
      <dgm:prSet/>
      <dgm:spPr/>
      <dgm:t>
        <a:bodyPr/>
        <a:lstStyle/>
        <a:p>
          <a:endParaRPr lang="es-CO"/>
        </a:p>
      </dgm:t>
    </dgm:pt>
    <dgm:pt modelId="{D31F852C-4B02-48C6-85B1-20D05B73EF52}" type="sibTrans" cxnId="{4623A8F2-AC3B-4B02-B6D9-5C22C3DA8E25}">
      <dgm:prSet/>
      <dgm:spPr/>
      <dgm:t>
        <a:bodyPr/>
        <a:lstStyle/>
        <a:p>
          <a:endParaRPr lang="es-CO"/>
        </a:p>
      </dgm:t>
    </dgm:pt>
    <dgm:pt modelId="{A3620472-C6D6-4C06-BAA9-45630561017C}">
      <dgm:prSet/>
      <dgm:spPr>
        <a:solidFill>
          <a:schemeClr val="accent5">
            <a:lumMod val="60000"/>
            <a:lumOff val="40000"/>
          </a:schemeClr>
        </a:solidFill>
        <a:ln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pPr algn="just"/>
          <a:r>
            <a:rPr lang="es-MX" dirty="0">
              <a:solidFill>
                <a:schemeClr val="tx1"/>
              </a:solidFill>
            </a:rPr>
            <a:t>Al pasar objetos lateralmente, usar brazos y no la cintura. </a:t>
          </a:r>
          <a:endParaRPr lang="es-CO" dirty="0">
            <a:solidFill>
              <a:schemeClr val="tx1"/>
            </a:solidFill>
          </a:endParaRPr>
        </a:p>
      </dgm:t>
    </dgm:pt>
    <dgm:pt modelId="{03E6ABA5-80C6-4AB8-B05B-96DE82CC2857}" type="parTrans" cxnId="{D5B6043A-BD9D-4814-BB76-D04B2126F1BB}">
      <dgm:prSet/>
      <dgm:spPr/>
      <dgm:t>
        <a:bodyPr/>
        <a:lstStyle/>
        <a:p>
          <a:endParaRPr lang="es-CO"/>
        </a:p>
      </dgm:t>
    </dgm:pt>
    <dgm:pt modelId="{30BFF648-F62E-48F0-AA0A-B39D993637FB}" type="sibTrans" cxnId="{D5B6043A-BD9D-4814-BB76-D04B2126F1BB}">
      <dgm:prSet/>
      <dgm:spPr/>
      <dgm:t>
        <a:bodyPr/>
        <a:lstStyle/>
        <a:p>
          <a:endParaRPr lang="es-CO"/>
        </a:p>
      </dgm:t>
    </dgm:pt>
    <dgm:pt modelId="{AAAF2B5E-266F-4408-B611-AF7053F957A7}" type="pres">
      <dgm:prSet presAssocID="{3F105DBA-8D71-4F62-830C-B3C73AEF47BA}" presName="linear" presStyleCnt="0">
        <dgm:presLayoutVars>
          <dgm:dir/>
          <dgm:animLvl val="lvl"/>
          <dgm:resizeHandles val="exact"/>
        </dgm:presLayoutVars>
      </dgm:prSet>
      <dgm:spPr/>
    </dgm:pt>
    <dgm:pt modelId="{EDFA1D60-DCD6-4A5D-920B-01CD5CBF6BA7}" type="pres">
      <dgm:prSet presAssocID="{EF5F230F-3FC4-4D0C-97D6-C8601E9885E8}" presName="parentLin" presStyleCnt="0"/>
      <dgm:spPr/>
    </dgm:pt>
    <dgm:pt modelId="{D7C32767-3987-4300-A05F-1B7F5A740B42}" type="pres">
      <dgm:prSet presAssocID="{EF5F230F-3FC4-4D0C-97D6-C8601E9885E8}" presName="parentLeftMargin" presStyleLbl="node1" presStyleIdx="0" presStyleCnt="4"/>
      <dgm:spPr/>
    </dgm:pt>
    <dgm:pt modelId="{CE26071E-1FE4-4852-8565-3D273BDD9040}" type="pres">
      <dgm:prSet presAssocID="{EF5F230F-3FC4-4D0C-97D6-C8601E9885E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879991E-D421-415B-87B2-09AEE54ADEEF}" type="pres">
      <dgm:prSet presAssocID="{EF5F230F-3FC4-4D0C-97D6-C8601E9885E8}" presName="negativeSpace" presStyleCnt="0"/>
      <dgm:spPr/>
    </dgm:pt>
    <dgm:pt modelId="{21EAE5C4-91A2-4958-AF72-93C5248E25F0}" type="pres">
      <dgm:prSet presAssocID="{EF5F230F-3FC4-4D0C-97D6-C8601E9885E8}" presName="childText" presStyleLbl="conFgAcc1" presStyleIdx="0" presStyleCnt="4" custLinFactNeighborY="32010">
        <dgm:presLayoutVars>
          <dgm:bulletEnabled val="1"/>
        </dgm:presLayoutVars>
      </dgm:prSet>
      <dgm:spPr>
        <a:ln>
          <a:solidFill>
            <a:schemeClr val="tx2">
              <a:lumMod val="25000"/>
              <a:lumOff val="75000"/>
            </a:schemeClr>
          </a:solidFill>
        </a:ln>
      </dgm:spPr>
    </dgm:pt>
    <dgm:pt modelId="{4646B691-D208-4D90-9112-21C347EB4300}" type="pres">
      <dgm:prSet presAssocID="{EAA2F16A-4C72-4C6D-BCDF-4EE3FF586DD8}" presName="spaceBetweenRectangles" presStyleCnt="0"/>
      <dgm:spPr/>
    </dgm:pt>
    <dgm:pt modelId="{4903A1F2-DFF3-476A-9898-F48759D9A597}" type="pres">
      <dgm:prSet presAssocID="{6F9A12EC-40EA-4F0C-86F5-FD9CF07409E6}" presName="parentLin" presStyleCnt="0"/>
      <dgm:spPr/>
    </dgm:pt>
    <dgm:pt modelId="{DE2B08DB-7F78-44BE-900F-1D6FE21E2C44}" type="pres">
      <dgm:prSet presAssocID="{6F9A12EC-40EA-4F0C-86F5-FD9CF07409E6}" presName="parentLeftMargin" presStyleLbl="node1" presStyleIdx="0" presStyleCnt="4"/>
      <dgm:spPr/>
    </dgm:pt>
    <dgm:pt modelId="{2E02F151-03CE-4ABF-BF42-09A5032816EA}" type="pres">
      <dgm:prSet presAssocID="{6F9A12EC-40EA-4F0C-86F5-FD9CF07409E6}" presName="parentText" presStyleLbl="node1" presStyleIdx="1" presStyleCnt="4" custScaleY="183315">
        <dgm:presLayoutVars>
          <dgm:chMax val="0"/>
          <dgm:bulletEnabled val="1"/>
        </dgm:presLayoutVars>
      </dgm:prSet>
      <dgm:spPr/>
    </dgm:pt>
    <dgm:pt modelId="{F55ED238-63C6-4686-BE40-9CDCBE8DF646}" type="pres">
      <dgm:prSet presAssocID="{6F9A12EC-40EA-4F0C-86F5-FD9CF07409E6}" presName="negativeSpace" presStyleCnt="0"/>
      <dgm:spPr/>
    </dgm:pt>
    <dgm:pt modelId="{7FA24A1A-C35C-407C-9F88-CD902C0D9C37}" type="pres">
      <dgm:prSet presAssocID="{6F9A12EC-40EA-4F0C-86F5-FD9CF07409E6}" presName="childText" presStyleLbl="conFgAcc1" presStyleIdx="1" presStyleCnt="4">
        <dgm:presLayoutVars>
          <dgm:bulletEnabled val="1"/>
        </dgm:presLayoutVars>
      </dgm:prSet>
      <dgm:spPr>
        <a:ln>
          <a:solidFill>
            <a:schemeClr val="accent6">
              <a:lumMod val="40000"/>
              <a:lumOff val="60000"/>
            </a:schemeClr>
          </a:solidFill>
        </a:ln>
      </dgm:spPr>
    </dgm:pt>
    <dgm:pt modelId="{C4D39B97-4558-4118-830D-44E93BDA75AB}" type="pres">
      <dgm:prSet presAssocID="{D31F852C-4B02-48C6-85B1-20D05B73EF52}" presName="spaceBetweenRectangles" presStyleCnt="0"/>
      <dgm:spPr/>
    </dgm:pt>
    <dgm:pt modelId="{3C917A17-1D65-4B25-A79C-41C4D90459B4}" type="pres">
      <dgm:prSet presAssocID="{95C4A4C3-DD7A-41DB-B758-9525D13A134D}" presName="parentLin" presStyleCnt="0"/>
      <dgm:spPr/>
    </dgm:pt>
    <dgm:pt modelId="{90736F63-6C6E-4242-8597-F7ED39B891D2}" type="pres">
      <dgm:prSet presAssocID="{95C4A4C3-DD7A-41DB-B758-9525D13A134D}" presName="parentLeftMargin" presStyleLbl="node1" presStyleIdx="1" presStyleCnt="4"/>
      <dgm:spPr/>
    </dgm:pt>
    <dgm:pt modelId="{6426FCDA-4B95-4337-9DFF-03AD437B33F7}" type="pres">
      <dgm:prSet presAssocID="{95C4A4C3-DD7A-41DB-B758-9525D13A134D}" presName="parentText" presStyleLbl="node1" presStyleIdx="2" presStyleCnt="4" custScaleY="143858">
        <dgm:presLayoutVars>
          <dgm:chMax val="0"/>
          <dgm:bulletEnabled val="1"/>
        </dgm:presLayoutVars>
      </dgm:prSet>
      <dgm:spPr/>
    </dgm:pt>
    <dgm:pt modelId="{86731527-2AB2-47C1-A082-66B598436A57}" type="pres">
      <dgm:prSet presAssocID="{95C4A4C3-DD7A-41DB-B758-9525D13A134D}" presName="negativeSpace" presStyleCnt="0"/>
      <dgm:spPr/>
    </dgm:pt>
    <dgm:pt modelId="{F698829E-B69D-4493-8578-1923ADA13A87}" type="pres">
      <dgm:prSet presAssocID="{95C4A4C3-DD7A-41DB-B758-9525D13A134D}" presName="childText" presStyleLbl="conFgAcc1" presStyleIdx="2" presStyleCnt="4">
        <dgm:presLayoutVars>
          <dgm:bulletEnabled val="1"/>
        </dgm:presLayoutVars>
      </dgm:prSet>
      <dgm:spPr>
        <a:ln>
          <a:solidFill>
            <a:schemeClr val="accent4">
              <a:lumMod val="60000"/>
              <a:lumOff val="40000"/>
            </a:schemeClr>
          </a:solidFill>
        </a:ln>
      </dgm:spPr>
    </dgm:pt>
    <dgm:pt modelId="{3B5F59CB-4795-445F-A0CD-B64FA4D6A0F9}" type="pres">
      <dgm:prSet presAssocID="{9CEAB02B-D0F6-40E2-9AC7-3BE55E782DE5}" presName="spaceBetweenRectangles" presStyleCnt="0"/>
      <dgm:spPr/>
    </dgm:pt>
    <dgm:pt modelId="{80E4D081-61D1-4CBF-BF6E-9FA15E8B5C9E}" type="pres">
      <dgm:prSet presAssocID="{A3620472-C6D6-4C06-BAA9-45630561017C}" presName="parentLin" presStyleCnt="0"/>
      <dgm:spPr/>
    </dgm:pt>
    <dgm:pt modelId="{70A0F319-7893-4CF6-BA5B-A188FEBDD900}" type="pres">
      <dgm:prSet presAssocID="{A3620472-C6D6-4C06-BAA9-45630561017C}" presName="parentLeftMargin" presStyleLbl="node1" presStyleIdx="2" presStyleCnt="4"/>
      <dgm:spPr/>
    </dgm:pt>
    <dgm:pt modelId="{3E7E4ADA-4631-4F9E-B322-B57E82A9ADD6}" type="pres">
      <dgm:prSet presAssocID="{A3620472-C6D6-4C06-BAA9-45630561017C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0966109-63B1-4BBB-9709-EA2C51852184}" type="pres">
      <dgm:prSet presAssocID="{A3620472-C6D6-4C06-BAA9-45630561017C}" presName="negativeSpace" presStyleCnt="0"/>
      <dgm:spPr/>
    </dgm:pt>
    <dgm:pt modelId="{DC86ED2B-C566-45E9-A332-2EAF1C73C194}" type="pres">
      <dgm:prSet presAssocID="{A3620472-C6D6-4C06-BAA9-45630561017C}" presName="childText" presStyleLbl="conFgAcc1" presStyleIdx="3" presStyleCnt="4">
        <dgm:presLayoutVars>
          <dgm:bulletEnabled val="1"/>
        </dgm:presLayoutVars>
      </dgm:prSet>
      <dgm:spPr>
        <a:ln>
          <a:solidFill>
            <a:schemeClr val="accent5">
              <a:lumMod val="60000"/>
              <a:lumOff val="40000"/>
            </a:schemeClr>
          </a:solidFill>
        </a:ln>
      </dgm:spPr>
    </dgm:pt>
  </dgm:ptLst>
  <dgm:cxnLst>
    <dgm:cxn modelId="{E949AC16-A535-49C5-B925-65E2E8FAFC41}" type="presOf" srcId="{A3620472-C6D6-4C06-BAA9-45630561017C}" destId="{3E7E4ADA-4631-4F9E-B322-B57E82A9ADD6}" srcOrd="1" destOrd="0" presId="urn:microsoft.com/office/officeart/2005/8/layout/list1"/>
    <dgm:cxn modelId="{AC7B7B23-9DB9-44FC-8CEC-E415793B6A4B}" type="presOf" srcId="{6F9A12EC-40EA-4F0C-86F5-FD9CF07409E6}" destId="{DE2B08DB-7F78-44BE-900F-1D6FE21E2C44}" srcOrd="0" destOrd="0" presId="urn:microsoft.com/office/officeart/2005/8/layout/list1"/>
    <dgm:cxn modelId="{54CF512D-E29C-4585-B904-9DE1C08F4FF6}" type="presOf" srcId="{A3620472-C6D6-4C06-BAA9-45630561017C}" destId="{70A0F319-7893-4CF6-BA5B-A188FEBDD900}" srcOrd="0" destOrd="0" presId="urn:microsoft.com/office/officeart/2005/8/layout/list1"/>
    <dgm:cxn modelId="{B72AA739-4837-4AA9-BC62-71A6CD1AFC67}" type="presOf" srcId="{EF5F230F-3FC4-4D0C-97D6-C8601E9885E8}" destId="{D7C32767-3987-4300-A05F-1B7F5A740B42}" srcOrd="0" destOrd="0" presId="urn:microsoft.com/office/officeart/2005/8/layout/list1"/>
    <dgm:cxn modelId="{D5B6043A-BD9D-4814-BB76-D04B2126F1BB}" srcId="{3F105DBA-8D71-4F62-830C-B3C73AEF47BA}" destId="{A3620472-C6D6-4C06-BAA9-45630561017C}" srcOrd="3" destOrd="0" parTransId="{03E6ABA5-80C6-4AB8-B05B-96DE82CC2857}" sibTransId="{30BFF648-F62E-48F0-AA0A-B39D993637FB}"/>
    <dgm:cxn modelId="{4799D25D-8A49-4455-8C64-BE7F11BE84B3}" type="presOf" srcId="{3F105DBA-8D71-4F62-830C-B3C73AEF47BA}" destId="{AAAF2B5E-266F-4408-B611-AF7053F957A7}" srcOrd="0" destOrd="0" presId="urn:microsoft.com/office/officeart/2005/8/layout/list1"/>
    <dgm:cxn modelId="{16C2D841-6222-4FEE-95BD-72675D9AF39C}" srcId="{3F105DBA-8D71-4F62-830C-B3C73AEF47BA}" destId="{95C4A4C3-DD7A-41DB-B758-9525D13A134D}" srcOrd="2" destOrd="0" parTransId="{9C93AD2E-112E-4576-8F2D-07B48E80DC63}" sibTransId="{9CEAB02B-D0F6-40E2-9AC7-3BE55E782DE5}"/>
    <dgm:cxn modelId="{1C0B8B48-8042-45FE-80FD-CBB009722508}" srcId="{3F105DBA-8D71-4F62-830C-B3C73AEF47BA}" destId="{EF5F230F-3FC4-4D0C-97D6-C8601E9885E8}" srcOrd="0" destOrd="0" parTransId="{50E98502-0F1F-43EA-A5C5-FA4FC221D380}" sibTransId="{EAA2F16A-4C72-4C6D-BCDF-4EE3FF586DD8}"/>
    <dgm:cxn modelId="{86AA396B-FDA2-417C-A23B-0DCD85E181FD}" type="presOf" srcId="{95C4A4C3-DD7A-41DB-B758-9525D13A134D}" destId="{90736F63-6C6E-4242-8597-F7ED39B891D2}" srcOrd="0" destOrd="0" presId="urn:microsoft.com/office/officeart/2005/8/layout/list1"/>
    <dgm:cxn modelId="{97B818A4-8B32-4890-88F2-2990E13D4A16}" type="presOf" srcId="{EF5F230F-3FC4-4D0C-97D6-C8601E9885E8}" destId="{CE26071E-1FE4-4852-8565-3D273BDD9040}" srcOrd="1" destOrd="0" presId="urn:microsoft.com/office/officeart/2005/8/layout/list1"/>
    <dgm:cxn modelId="{27BD01E8-7E72-4E90-ADC9-C9C3D2D7244D}" type="presOf" srcId="{6F9A12EC-40EA-4F0C-86F5-FD9CF07409E6}" destId="{2E02F151-03CE-4ABF-BF42-09A5032816EA}" srcOrd="1" destOrd="0" presId="urn:microsoft.com/office/officeart/2005/8/layout/list1"/>
    <dgm:cxn modelId="{4623A8F2-AC3B-4B02-B6D9-5C22C3DA8E25}" srcId="{3F105DBA-8D71-4F62-830C-B3C73AEF47BA}" destId="{6F9A12EC-40EA-4F0C-86F5-FD9CF07409E6}" srcOrd="1" destOrd="0" parTransId="{28410B6B-446D-4676-8579-AF08489FF0E0}" sibTransId="{D31F852C-4B02-48C6-85B1-20D05B73EF52}"/>
    <dgm:cxn modelId="{85B2DEFD-836B-4C83-A7B7-A6FC49C7683D}" type="presOf" srcId="{95C4A4C3-DD7A-41DB-B758-9525D13A134D}" destId="{6426FCDA-4B95-4337-9DFF-03AD437B33F7}" srcOrd="1" destOrd="0" presId="urn:microsoft.com/office/officeart/2005/8/layout/list1"/>
    <dgm:cxn modelId="{69C3A175-DDD3-42AE-8330-1A17EE9B72E6}" type="presParOf" srcId="{AAAF2B5E-266F-4408-B611-AF7053F957A7}" destId="{EDFA1D60-DCD6-4A5D-920B-01CD5CBF6BA7}" srcOrd="0" destOrd="0" presId="urn:microsoft.com/office/officeart/2005/8/layout/list1"/>
    <dgm:cxn modelId="{87B85436-8066-4BB9-8935-138C4456D3D6}" type="presParOf" srcId="{EDFA1D60-DCD6-4A5D-920B-01CD5CBF6BA7}" destId="{D7C32767-3987-4300-A05F-1B7F5A740B42}" srcOrd="0" destOrd="0" presId="urn:microsoft.com/office/officeart/2005/8/layout/list1"/>
    <dgm:cxn modelId="{219B0D34-55CD-42C7-A3EE-ABBD54651E25}" type="presParOf" srcId="{EDFA1D60-DCD6-4A5D-920B-01CD5CBF6BA7}" destId="{CE26071E-1FE4-4852-8565-3D273BDD9040}" srcOrd="1" destOrd="0" presId="urn:microsoft.com/office/officeart/2005/8/layout/list1"/>
    <dgm:cxn modelId="{2F701B97-DC10-4D33-8CE5-3891F241CA80}" type="presParOf" srcId="{AAAF2B5E-266F-4408-B611-AF7053F957A7}" destId="{0879991E-D421-415B-87B2-09AEE54ADEEF}" srcOrd="1" destOrd="0" presId="urn:microsoft.com/office/officeart/2005/8/layout/list1"/>
    <dgm:cxn modelId="{ACF4C033-642E-4F49-B09D-7F3FEF545721}" type="presParOf" srcId="{AAAF2B5E-266F-4408-B611-AF7053F957A7}" destId="{21EAE5C4-91A2-4958-AF72-93C5248E25F0}" srcOrd="2" destOrd="0" presId="urn:microsoft.com/office/officeart/2005/8/layout/list1"/>
    <dgm:cxn modelId="{6EE012A7-E705-4DD5-9B4A-646B8326034A}" type="presParOf" srcId="{AAAF2B5E-266F-4408-B611-AF7053F957A7}" destId="{4646B691-D208-4D90-9112-21C347EB4300}" srcOrd="3" destOrd="0" presId="urn:microsoft.com/office/officeart/2005/8/layout/list1"/>
    <dgm:cxn modelId="{F487F0ED-044A-4D9E-A627-EC7A0B143421}" type="presParOf" srcId="{AAAF2B5E-266F-4408-B611-AF7053F957A7}" destId="{4903A1F2-DFF3-476A-9898-F48759D9A597}" srcOrd="4" destOrd="0" presId="urn:microsoft.com/office/officeart/2005/8/layout/list1"/>
    <dgm:cxn modelId="{1BCC1F6B-EC5D-47B0-92DF-B49E198C5F21}" type="presParOf" srcId="{4903A1F2-DFF3-476A-9898-F48759D9A597}" destId="{DE2B08DB-7F78-44BE-900F-1D6FE21E2C44}" srcOrd="0" destOrd="0" presId="urn:microsoft.com/office/officeart/2005/8/layout/list1"/>
    <dgm:cxn modelId="{1A3E9392-ED43-4696-A1B4-EDB40AD9BA06}" type="presParOf" srcId="{4903A1F2-DFF3-476A-9898-F48759D9A597}" destId="{2E02F151-03CE-4ABF-BF42-09A5032816EA}" srcOrd="1" destOrd="0" presId="urn:microsoft.com/office/officeart/2005/8/layout/list1"/>
    <dgm:cxn modelId="{4496C296-B907-4633-BE95-E9CDF8B5C380}" type="presParOf" srcId="{AAAF2B5E-266F-4408-B611-AF7053F957A7}" destId="{F55ED238-63C6-4686-BE40-9CDCBE8DF646}" srcOrd="5" destOrd="0" presId="urn:microsoft.com/office/officeart/2005/8/layout/list1"/>
    <dgm:cxn modelId="{737C34CB-3308-48C0-B9CA-403EC359F777}" type="presParOf" srcId="{AAAF2B5E-266F-4408-B611-AF7053F957A7}" destId="{7FA24A1A-C35C-407C-9F88-CD902C0D9C37}" srcOrd="6" destOrd="0" presId="urn:microsoft.com/office/officeart/2005/8/layout/list1"/>
    <dgm:cxn modelId="{AD322DE9-4DCD-4C82-95DD-D5B7843F7D36}" type="presParOf" srcId="{AAAF2B5E-266F-4408-B611-AF7053F957A7}" destId="{C4D39B97-4558-4118-830D-44E93BDA75AB}" srcOrd="7" destOrd="0" presId="urn:microsoft.com/office/officeart/2005/8/layout/list1"/>
    <dgm:cxn modelId="{443F1205-CCDF-4A4C-A5BA-094A4427FA83}" type="presParOf" srcId="{AAAF2B5E-266F-4408-B611-AF7053F957A7}" destId="{3C917A17-1D65-4B25-A79C-41C4D90459B4}" srcOrd="8" destOrd="0" presId="urn:microsoft.com/office/officeart/2005/8/layout/list1"/>
    <dgm:cxn modelId="{2FF88EF8-F5EB-4FDE-8B14-DC163FA09769}" type="presParOf" srcId="{3C917A17-1D65-4B25-A79C-41C4D90459B4}" destId="{90736F63-6C6E-4242-8597-F7ED39B891D2}" srcOrd="0" destOrd="0" presId="urn:microsoft.com/office/officeart/2005/8/layout/list1"/>
    <dgm:cxn modelId="{34C9F949-191B-4CC4-AA3E-E05DEFED6AFE}" type="presParOf" srcId="{3C917A17-1D65-4B25-A79C-41C4D90459B4}" destId="{6426FCDA-4B95-4337-9DFF-03AD437B33F7}" srcOrd="1" destOrd="0" presId="urn:microsoft.com/office/officeart/2005/8/layout/list1"/>
    <dgm:cxn modelId="{215B9CD7-D0D5-4A70-9485-8EE373E57867}" type="presParOf" srcId="{AAAF2B5E-266F-4408-B611-AF7053F957A7}" destId="{86731527-2AB2-47C1-A082-66B598436A57}" srcOrd="9" destOrd="0" presId="urn:microsoft.com/office/officeart/2005/8/layout/list1"/>
    <dgm:cxn modelId="{3C79D83D-52CB-4E5C-AE64-9A82D99513A6}" type="presParOf" srcId="{AAAF2B5E-266F-4408-B611-AF7053F957A7}" destId="{F698829E-B69D-4493-8578-1923ADA13A87}" srcOrd="10" destOrd="0" presId="urn:microsoft.com/office/officeart/2005/8/layout/list1"/>
    <dgm:cxn modelId="{F3D5626A-C7FF-44B7-A8FB-5CE0D66D119D}" type="presParOf" srcId="{AAAF2B5E-266F-4408-B611-AF7053F957A7}" destId="{3B5F59CB-4795-445F-A0CD-B64FA4D6A0F9}" srcOrd="11" destOrd="0" presId="urn:microsoft.com/office/officeart/2005/8/layout/list1"/>
    <dgm:cxn modelId="{DCD1C507-93C3-4097-A8D1-535D6570BDE0}" type="presParOf" srcId="{AAAF2B5E-266F-4408-B611-AF7053F957A7}" destId="{80E4D081-61D1-4CBF-BF6E-9FA15E8B5C9E}" srcOrd="12" destOrd="0" presId="urn:microsoft.com/office/officeart/2005/8/layout/list1"/>
    <dgm:cxn modelId="{E89B409D-C92C-4064-A66D-11FA22FDB447}" type="presParOf" srcId="{80E4D081-61D1-4CBF-BF6E-9FA15E8B5C9E}" destId="{70A0F319-7893-4CF6-BA5B-A188FEBDD900}" srcOrd="0" destOrd="0" presId="urn:microsoft.com/office/officeart/2005/8/layout/list1"/>
    <dgm:cxn modelId="{048A35CD-603E-46A8-B7F1-E311886783E2}" type="presParOf" srcId="{80E4D081-61D1-4CBF-BF6E-9FA15E8B5C9E}" destId="{3E7E4ADA-4631-4F9E-B322-B57E82A9ADD6}" srcOrd="1" destOrd="0" presId="urn:microsoft.com/office/officeart/2005/8/layout/list1"/>
    <dgm:cxn modelId="{567A7619-760C-41BD-BF0D-1ABF49AF5E0D}" type="presParOf" srcId="{AAAF2B5E-266F-4408-B611-AF7053F957A7}" destId="{60966109-63B1-4BBB-9709-EA2C51852184}" srcOrd="13" destOrd="0" presId="urn:microsoft.com/office/officeart/2005/8/layout/list1"/>
    <dgm:cxn modelId="{FD544E05-AB58-4091-BB35-6F16F6C251D2}" type="presParOf" srcId="{AAAF2B5E-266F-4408-B611-AF7053F957A7}" destId="{DC86ED2B-C566-45E9-A332-2EAF1C73C19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6D081E-E557-469C-AC52-BC05395B30B2}">
      <dsp:nvSpPr>
        <dsp:cNvPr id="0" name=""/>
        <dsp:cNvSpPr/>
      </dsp:nvSpPr>
      <dsp:spPr>
        <a:xfrm>
          <a:off x="0" y="442105"/>
          <a:ext cx="10179050" cy="1195042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in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6500" kern="1200" dirty="0">
              <a:solidFill>
                <a:schemeClr val="tx1"/>
              </a:solidFill>
            </a:rPr>
            <a:t>POSTURA  </a:t>
          </a:r>
          <a:endParaRPr lang="es-CO" sz="6500" kern="1200" dirty="0">
            <a:solidFill>
              <a:schemeClr val="tx1"/>
            </a:solidFill>
          </a:endParaRPr>
        </a:p>
      </dsp:txBody>
      <dsp:txXfrm>
        <a:off x="35002" y="477107"/>
        <a:ext cx="10109046" cy="1125038"/>
      </dsp:txXfrm>
    </dsp:sp>
    <dsp:sp modelId="{1BB081DF-E99C-492B-B033-697165479EAB}">
      <dsp:nvSpPr>
        <dsp:cNvPr id="0" name=""/>
        <dsp:cNvSpPr/>
      </dsp:nvSpPr>
      <dsp:spPr>
        <a:xfrm>
          <a:off x="0" y="2042387"/>
          <a:ext cx="1195042" cy="2105545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/>
          <a:srcRect/>
          <a:stretch>
            <a:fillRect t="-4000" b="-4000"/>
          </a:stretch>
        </a:blip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01FE42-974B-4577-BC8C-E7A1D6A2F133}">
      <dsp:nvSpPr>
        <dsp:cNvPr id="0" name=""/>
        <dsp:cNvSpPr/>
      </dsp:nvSpPr>
      <dsp:spPr>
        <a:xfrm>
          <a:off x="1266745" y="1852256"/>
          <a:ext cx="8912304" cy="2485807"/>
        </a:xfrm>
        <a:prstGeom prst="roundRect">
          <a:avLst>
            <a:gd name="adj" fmla="val 1667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in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kern="1200" dirty="0">
              <a:solidFill>
                <a:schemeClr val="tx1"/>
              </a:solidFill>
            </a:rPr>
            <a:t>Se define como la posición relativa que adoptan las diferentes partes del cuerpo. La postura correcta es aquella que permite un estado de equilibrio muscular y esquelético.</a:t>
          </a:r>
          <a:endParaRPr lang="es-CO" sz="2800" kern="1200" dirty="0">
            <a:solidFill>
              <a:schemeClr val="tx1"/>
            </a:solidFill>
          </a:endParaRPr>
        </a:p>
      </dsp:txBody>
      <dsp:txXfrm>
        <a:off x="1388114" y="1973625"/>
        <a:ext cx="8669566" cy="22430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2F1A2E-ABB1-4BD4-8536-B989DBB9B136}">
      <dsp:nvSpPr>
        <dsp:cNvPr id="0" name=""/>
        <dsp:cNvSpPr/>
      </dsp:nvSpPr>
      <dsp:spPr>
        <a:xfrm>
          <a:off x="763428" y="0"/>
          <a:ext cx="8652192" cy="4501041"/>
        </a:xfrm>
        <a:prstGeom prst="rightArrow">
          <a:avLst/>
        </a:prstGeom>
        <a:solidFill>
          <a:schemeClr val="accent5">
            <a:lumMod val="60000"/>
            <a:lumOff val="40000"/>
          </a:schemeClr>
        </a:solidFill>
        <a:ln>
          <a:solidFill>
            <a:schemeClr val="accent5">
              <a:lumMod val="60000"/>
              <a:lumOff val="4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F8E504-715E-4724-A6D1-A98D7BDFB3FE}">
      <dsp:nvSpPr>
        <dsp:cNvPr id="0" name=""/>
        <dsp:cNvSpPr/>
      </dsp:nvSpPr>
      <dsp:spPr>
        <a:xfrm>
          <a:off x="0" y="1350312"/>
          <a:ext cx="10179050" cy="1800416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in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kern="1200" dirty="0">
              <a:solidFill>
                <a:schemeClr val="tx1"/>
              </a:solidFill>
            </a:rPr>
            <a:t>Es el conjunto de normas, cuyo objetivo es mantener la correcta posición del cuerpo, en quietud o movimiento y así evitar posibles lesiones aprendiendo a proteger principalmente la columna vertebral, al realizar las actividades diarias, evitando que se presenten dolores y disminuyendo el riesgo de lesiones.</a:t>
          </a:r>
          <a:endParaRPr lang="es-CO" sz="2800" kern="1200" dirty="0">
            <a:solidFill>
              <a:schemeClr val="tx1"/>
            </a:solidFill>
          </a:endParaRPr>
        </a:p>
      </dsp:txBody>
      <dsp:txXfrm>
        <a:off x="87889" y="1438201"/>
        <a:ext cx="10003272" cy="16246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8D48CB-4D12-47C9-9D9C-24746A72B7D7}">
      <dsp:nvSpPr>
        <dsp:cNvPr id="0" name=""/>
        <dsp:cNvSpPr/>
      </dsp:nvSpPr>
      <dsp:spPr>
        <a:xfrm rot="5400000">
          <a:off x="5669865" y="-2171539"/>
          <a:ext cx="1268213" cy="5933150"/>
        </a:xfrm>
        <a:prstGeom prst="round2Same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12700" cap="flat" cmpd="sng" algn="in">
          <a:solidFill>
            <a:schemeClr val="accent5">
              <a:lumMod val="60000"/>
              <a:lumOff val="4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/>
            <a:t>La conforman 7 vertebras </a:t>
          </a:r>
          <a:endParaRPr lang="es-CO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/>
            <a:t>Es la zona con mayor movilidad de la columna vertebral.</a:t>
          </a:r>
          <a:endParaRPr lang="es-CO" sz="2400" kern="1200" dirty="0"/>
        </a:p>
      </dsp:txBody>
      <dsp:txXfrm rot="-5400000">
        <a:off x="3337397" y="222838"/>
        <a:ext cx="5871241" cy="1144395"/>
      </dsp:txXfrm>
    </dsp:sp>
    <dsp:sp modelId="{DAF2495F-E0E5-4A76-AED9-8F6172FC7D0B}">
      <dsp:nvSpPr>
        <dsp:cNvPr id="0" name=""/>
        <dsp:cNvSpPr/>
      </dsp:nvSpPr>
      <dsp:spPr>
        <a:xfrm>
          <a:off x="0" y="2401"/>
          <a:ext cx="3337397" cy="1585267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in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700" kern="1200" dirty="0">
              <a:solidFill>
                <a:schemeClr val="tx1"/>
              </a:solidFill>
            </a:rPr>
            <a:t>Columna cervical </a:t>
          </a:r>
          <a:endParaRPr lang="es-CO" sz="4700" kern="1200" dirty="0">
            <a:solidFill>
              <a:schemeClr val="tx1"/>
            </a:solidFill>
          </a:endParaRPr>
        </a:p>
      </dsp:txBody>
      <dsp:txXfrm>
        <a:off x="77386" y="79787"/>
        <a:ext cx="3182625" cy="1430495"/>
      </dsp:txXfrm>
    </dsp:sp>
    <dsp:sp modelId="{B59CA5D5-F2F9-4FD3-A9B3-D62B69D6C441}">
      <dsp:nvSpPr>
        <dsp:cNvPr id="0" name=""/>
        <dsp:cNvSpPr/>
      </dsp:nvSpPr>
      <dsp:spPr>
        <a:xfrm rot="5400000">
          <a:off x="5669865" y="-507008"/>
          <a:ext cx="1268213" cy="5933150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12700" cap="flat" cmpd="sng" algn="in">
          <a:solidFill>
            <a:schemeClr val="accent6">
              <a:lumMod val="40000"/>
              <a:lumOff val="6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/>
            <a:t>La conforman 12 vertebras que se articulan con las costillas.</a:t>
          </a:r>
          <a:endParaRPr lang="es-CO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/>
            <a:t>Presenta movilidad reducida </a:t>
          </a:r>
          <a:endParaRPr lang="es-CO" sz="2400" kern="1200" dirty="0"/>
        </a:p>
      </dsp:txBody>
      <dsp:txXfrm rot="-5400000">
        <a:off x="3337397" y="1887369"/>
        <a:ext cx="5871241" cy="1144395"/>
      </dsp:txXfrm>
    </dsp:sp>
    <dsp:sp modelId="{F4FCC2F0-279D-4EE7-80FD-F48AC4F2B911}">
      <dsp:nvSpPr>
        <dsp:cNvPr id="0" name=""/>
        <dsp:cNvSpPr/>
      </dsp:nvSpPr>
      <dsp:spPr>
        <a:xfrm>
          <a:off x="0" y="1666932"/>
          <a:ext cx="3337397" cy="1585267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12700" cap="flat" cmpd="sng" algn="in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700" kern="1200" dirty="0">
              <a:solidFill>
                <a:schemeClr val="tx1"/>
              </a:solidFill>
            </a:rPr>
            <a:t>Columna dorsal </a:t>
          </a:r>
          <a:endParaRPr lang="es-CO" sz="4700" kern="1200" dirty="0">
            <a:solidFill>
              <a:schemeClr val="tx1"/>
            </a:solidFill>
          </a:endParaRPr>
        </a:p>
      </dsp:txBody>
      <dsp:txXfrm>
        <a:off x="77386" y="1744318"/>
        <a:ext cx="3182625" cy="1430495"/>
      </dsp:txXfrm>
    </dsp:sp>
    <dsp:sp modelId="{C1DDFF13-F066-4831-A923-8AEB4D8B2FB1}">
      <dsp:nvSpPr>
        <dsp:cNvPr id="0" name=""/>
        <dsp:cNvSpPr/>
      </dsp:nvSpPr>
      <dsp:spPr>
        <a:xfrm rot="5400000">
          <a:off x="5669865" y="1157521"/>
          <a:ext cx="1268213" cy="5933150"/>
        </a:xfrm>
        <a:prstGeom prst="round2SameRect">
          <a:avLst/>
        </a:prstGeom>
        <a:solidFill>
          <a:schemeClr val="accent5">
            <a:lumMod val="40000"/>
            <a:lumOff val="60000"/>
            <a:alpha val="90000"/>
          </a:schemeClr>
        </a:solidFill>
        <a:ln w="12700" cap="flat" cmpd="sng" algn="in">
          <a:solidFill>
            <a:schemeClr val="accent5">
              <a:lumMod val="40000"/>
              <a:lumOff val="6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/>
            <a:t>La conforman 5 vertebras </a:t>
          </a:r>
          <a:endParaRPr lang="es-CO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/>
            <a:t>Es la que mas peso debe soportar de la columna. </a:t>
          </a:r>
          <a:endParaRPr lang="es-CO" sz="2400" kern="1200" dirty="0"/>
        </a:p>
      </dsp:txBody>
      <dsp:txXfrm rot="-5400000">
        <a:off x="3337397" y="3551899"/>
        <a:ext cx="5871241" cy="1144395"/>
      </dsp:txXfrm>
    </dsp:sp>
    <dsp:sp modelId="{64592D56-1B41-488D-8D64-9655D06D7013}">
      <dsp:nvSpPr>
        <dsp:cNvPr id="0" name=""/>
        <dsp:cNvSpPr/>
      </dsp:nvSpPr>
      <dsp:spPr>
        <a:xfrm>
          <a:off x="0" y="3331463"/>
          <a:ext cx="3337397" cy="1585267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in">
          <a:solidFill>
            <a:schemeClr val="accent4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700" kern="1200" dirty="0">
              <a:solidFill>
                <a:schemeClr val="tx1"/>
              </a:solidFill>
            </a:rPr>
            <a:t>Columna lumbar </a:t>
          </a:r>
          <a:endParaRPr lang="es-CO" sz="4700" kern="1200" dirty="0">
            <a:solidFill>
              <a:schemeClr val="tx1"/>
            </a:solidFill>
          </a:endParaRPr>
        </a:p>
      </dsp:txBody>
      <dsp:txXfrm>
        <a:off x="77386" y="3408849"/>
        <a:ext cx="3182625" cy="14304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8D48CB-4D12-47C9-9D9C-24746A72B7D7}">
      <dsp:nvSpPr>
        <dsp:cNvPr id="0" name=""/>
        <dsp:cNvSpPr/>
      </dsp:nvSpPr>
      <dsp:spPr>
        <a:xfrm rot="5400000">
          <a:off x="4817131" y="-1713529"/>
          <a:ext cx="1419817" cy="5201920"/>
        </a:xfrm>
        <a:prstGeom prst="round2Same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12700" cap="flat" cmpd="sng" algn="in">
          <a:solidFill>
            <a:schemeClr val="accent5">
              <a:lumMod val="60000"/>
              <a:lumOff val="4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/>
            <a:t>Esta constituida por 5 vertebras soldadas, sin movimiento entre ellas. </a:t>
          </a:r>
          <a:endParaRPr lang="es-CO" sz="2400" kern="1200" dirty="0"/>
        </a:p>
      </dsp:txBody>
      <dsp:txXfrm rot="-5400000">
        <a:off x="2926080" y="246832"/>
        <a:ext cx="5132610" cy="1281197"/>
      </dsp:txXfrm>
    </dsp:sp>
    <dsp:sp modelId="{DAF2495F-E0E5-4A76-AED9-8F6172FC7D0B}">
      <dsp:nvSpPr>
        <dsp:cNvPr id="0" name=""/>
        <dsp:cNvSpPr/>
      </dsp:nvSpPr>
      <dsp:spPr>
        <a:xfrm>
          <a:off x="0" y="44"/>
          <a:ext cx="2926080" cy="1774771"/>
        </a:xfrm>
        <a:prstGeom prst="roundRect">
          <a:avLst/>
        </a:prstGeom>
        <a:solidFill>
          <a:schemeClr val="tx2">
            <a:lumMod val="25000"/>
            <a:lumOff val="75000"/>
          </a:schemeClr>
        </a:solidFill>
        <a:ln w="12700" cap="flat" cmpd="sng" algn="in">
          <a:solidFill>
            <a:schemeClr val="tx2">
              <a:lumMod val="25000"/>
              <a:lumOff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6500" kern="1200" dirty="0">
              <a:solidFill>
                <a:schemeClr val="tx1"/>
              </a:solidFill>
            </a:rPr>
            <a:t>Sacro </a:t>
          </a:r>
          <a:endParaRPr lang="es-CO" sz="6500" kern="1200" dirty="0">
            <a:solidFill>
              <a:schemeClr val="tx1"/>
            </a:solidFill>
          </a:endParaRPr>
        </a:p>
      </dsp:txBody>
      <dsp:txXfrm>
        <a:off x="86637" y="86681"/>
        <a:ext cx="2752806" cy="1601497"/>
      </dsp:txXfrm>
    </dsp:sp>
    <dsp:sp modelId="{B59CA5D5-F2F9-4FD3-A9B3-D62B69D6C441}">
      <dsp:nvSpPr>
        <dsp:cNvPr id="0" name=""/>
        <dsp:cNvSpPr/>
      </dsp:nvSpPr>
      <dsp:spPr>
        <a:xfrm rot="5400000">
          <a:off x="4817131" y="149979"/>
          <a:ext cx="1419817" cy="5201920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12700" cap="flat" cmpd="sng" algn="in">
          <a:solidFill>
            <a:schemeClr val="accent6">
              <a:lumMod val="40000"/>
              <a:lumOff val="6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/>
            <a:t>Es la unión de 4 a 5 vertebras soldadas </a:t>
          </a:r>
          <a:endParaRPr lang="es-CO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/>
            <a:t>Es la parte final y mas pequeña </a:t>
          </a:r>
          <a:endParaRPr lang="es-CO" sz="2400" kern="1200" dirty="0"/>
        </a:p>
      </dsp:txBody>
      <dsp:txXfrm rot="-5400000">
        <a:off x="2926080" y="2110340"/>
        <a:ext cx="5132610" cy="1281197"/>
      </dsp:txXfrm>
    </dsp:sp>
    <dsp:sp modelId="{F4FCC2F0-279D-4EE7-80FD-F48AC4F2B911}">
      <dsp:nvSpPr>
        <dsp:cNvPr id="0" name=""/>
        <dsp:cNvSpPr/>
      </dsp:nvSpPr>
      <dsp:spPr>
        <a:xfrm>
          <a:off x="0" y="1863554"/>
          <a:ext cx="2926080" cy="1774771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12700" cap="flat" cmpd="sng" algn="in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6500" kern="1200" dirty="0">
              <a:solidFill>
                <a:schemeClr val="tx1"/>
              </a:solidFill>
            </a:rPr>
            <a:t>Coxis </a:t>
          </a:r>
          <a:endParaRPr lang="es-CO" sz="6500" kern="1200" dirty="0">
            <a:solidFill>
              <a:schemeClr val="tx1"/>
            </a:solidFill>
          </a:endParaRPr>
        </a:p>
      </dsp:txBody>
      <dsp:txXfrm>
        <a:off x="86637" y="1950191"/>
        <a:ext cx="2752806" cy="160149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7AEC18-781C-4A0E-BFAB-AAAFD28BA6A9}">
      <dsp:nvSpPr>
        <dsp:cNvPr id="0" name=""/>
        <dsp:cNvSpPr/>
      </dsp:nvSpPr>
      <dsp:spPr>
        <a:xfrm>
          <a:off x="3573603" y="582"/>
          <a:ext cx="6604119" cy="22724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lumMod val="40000"/>
            <a:lumOff val="60000"/>
            <a:alpha val="90000"/>
          </a:schemeClr>
        </a:solidFill>
        <a:ln w="12700" cap="flat" cmpd="sng" algn="in">
          <a:solidFill>
            <a:schemeClr val="accent5">
              <a:lumMod val="40000"/>
              <a:lumOff val="6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/>
            <a:t>Es la falta de elasticidad de un musculo, el cual ha sido sometido a un esfuerzo determinado durante un periodo de tiempo o con un gesto brusco, perdiendo sus propiedades elásticas y de recuperación.</a:t>
          </a:r>
          <a:endParaRPr lang="es-CO" sz="2400" kern="1200" dirty="0"/>
        </a:p>
      </dsp:txBody>
      <dsp:txXfrm>
        <a:off x="3573603" y="284641"/>
        <a:ext cx="5751942" cy="1704355"/>
      </dsp:txXfrm>
    </dsp:sp>
    <dsp:sp modelId="{F163F8BD-BE2D-4860-AE03-3E8999BE26A6}">
      <dsp:nvSpPr>
        <dsp:cNvPr id="0" name=""/>
        <dsp:cNvSpPr/>
      </dsp:nvSpPr>
      <dsp:spPr>
        <a:xfrm>
          <a:off x="0" y="14"/>
          <a:ext cx="3573006" cy="2272473"/>
        </a:xfrm>
        <a:prstGeom prst="roundRect">
          <a:avLst/>
        </a:prstGeom>
        <a:solidFill>
          <a:schemeClr val="tx2">
            <a:lumMod val="25000"/>
            <a:lumOff val="75000"/>
          </a:schemeClr>
        </a:solidFill>
        <a:ln w="12700" cap="flat" cmpd="sng" algn="in">
          <a:solidFill>
            <a:schemeClr val="tx2">
              <a:lumMod val="25000"/>
              <a:lumOff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100" kern="1200" dirty="0">
              <a:solidFill>
                <a:schemeClr val="tx1"/>
              </a:solidFill>
            </a:rPr>
            <a:t>Contractura muscular </a:t>
          </a:r>
          <a:endParaRPr lang="es-CO" sz="4100" kern="1200" dirty="0">
            <a:solidFill>
              <a:schemeClr val="tx1"/>
            </a:solidFill>
          </a:endParaRPr>
        </a:p>
      </dsp:txBody>
      <dsp:txXfrm>
        <a:off x="110933" y="110947"/>
        <a:ext cx="3351140" cy="2050607"/>
      </dsp:txXfrm>
    </dsp:sp>
    <dsp:sp modelId="{46A77185-3534-4406-B370-6567C6489CB4}">
      <dsp:nvSpPr>
        <dsp:cNvPr id="0" name=""/>
        <dsp:cNvSpPr/>
      </dsp:nvSpPr>
      <dsp:spPr>
        <a:xfrm>
          <a:off x="3691381" y="2500303"/>
          <a:ext cx="6451610" cy="22724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12700" cap="flat" cmpd="sng" algn="in">
          <a:solidFill>
            <a:schemeClr val="accent6">
              <a:lumMod val="40000"/>
              <a:lumOff val="6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/>
            <a:t>Suele ser la consecuencia de la falta de tratamiento frente a una contractura mantenida a la que se somete a un nuevo esfuerzo brusco, provocando la ruptura de algunas fibras. </a:t>
          </a:r>
          <a:endParaRPr lang="es-CO" sz="2400" kern="1200" dirty="0"/>
        </a:p>
      </dsp:txBody>
      <dsp:txXfrm>
        <a:off x="3691381" y="2784362"/>
        <a:ext cx="5599433" cy="1704355"/>
      </dsp:txXfrm>
    </dsp:sp>
    <dsp:sp modelId="{AEB88787-9CBB-43BA-9D43-47998F704A85}">
      <dsp:nvSpPr>
        <dsp:cNvPr id="0" name=""/>
        <dsp:cNvSpPr/>
      </dsp:nvSpPr>
      <dsp:spPr>
        <a:xfrm>
          <a:off x="0" y="2500885"/>
          <a:ext cx="3656052" cy="227247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in">
          <a:solidFill>
            <a:schemeClr val="accent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100" kern="1200" dirty="0">
              <a:solidFill>
                <a:schemeClr val="tx1"/>
              </a:solidFill>
            </a:rPr>
            <a:t>Desgarro o rotura parcial de un musculo </a:t>
          </a:r>
          <a:endParaRPr lang="es-CO" sz="4100" kern="1200" dirty="0">
            <a:solidFill>
              <a:schemeClr val="tx1"/>
            </a:solidFill>
          </a:endParaRPr>
        </a:p>
      </dsp:txBody>
      <dsp:txXfrm>
        <a:off x="110933" y="2611818"/>
        <a:ext cx="3434186" cy="205060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7AEC18-781C-4A0E-BFAB-AAAFD28BA6A9}">
      <dsp:nvSpPr>
        <dsp:cNvPr id="0" name=""/>
        <dsp:cNvSpPr/>
      </dsp:nvSpPr>
      <dsp:spPr>
        <a:xfrm>
          <a:off x="3573603" y="582"/>
          <a:ext cx="6604119" cy="22724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lumMod val="40000"/>
            <a:lumOff val="60000"/>
            <a:alpha val="90000"/>
          </a:schemeClr>
        </a:solidFill>
        <a:ln w="12700" cap="flat" cmpd="sng" algn="in">
          <a:solidFill>
            <a:schemeClr val="accent5">
              <a:lumMod val="40000"/>
              <a:lumOff val="6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/>
            <a:t>Es un dolor a nivel de la parte baja de la columna, debido a una contractura mantenida y fuerte de la región lumbar, su dolor es localizado en la región del cinturón, de un lado a otro de la cintura. </a:t>
          </a:r>
          <a:endParaRPr lang="es-CO" sz="2400" kern="1200" dirty="0"/>
        </a:p>
      </dsp:txBody>
      <dsp:txXfrm>
        <a:off x="3573603" y="284641"/>
        <a:ext cx="5751942" cy="1704355"/>
      </dsp:txXfrm>
    </dsp:sp>
    <dsp:sp modelId="{F163F8BD-BE2D-4860-AE03-3E8999BE26A6}">
      <dsp:nvSpPr>
        <dsp:cNvPr id="0" name=""/>
        <dsp:cNvSpPr/>
      </dsp:nvSpPr>
      <dsp:spPr>
        <a:xfrm>
          <a:off x="0" y="14"/>
          <a:ext cx="3573006" cy="2272473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in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112395" rIns="224790" bIns="112395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5900" kern="1200" dirty="0">
              <a:solidFill>
                <a:schemeClr val="tx1"/>
              </a:solidFill>
            </a:rPr>
            <a:t>Lumbago </a:t>
          </a:r>
          <a:endParaRPr lang="es-CO" sz="5900" kern="1200" dirty="0">
            <a:solidFill>
              <a:schemeClr val="tx1"/>
            </a:solidFill>
          </a:endParaRPr>
        </a:p>
      </dsp:txBody>
      <dsp:txXfrm>
        <a:off x="110933" y="110947"/>
        <a:ext cx="3351140" cy="2050607"/>
      </dsp:txXfrm>
    </dsp:sp>
    <dsp:sp modelId="{46A77185-3534-4406-B370-6567C6489CB4}">
      <dsp:nvSpPr>
        <dsp:cNvPr id="0" name=""/>
        <dsp:cNvSpPr/>
      </dsp:nvSpPr>
      <dsp:spPr>
        <a:xfrm>
          <a:off x="3691381" y="2500303"/>
          <a:ext cx="6451610" cy="22724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12700" cap="flat" cmpd="sng" algn="in">
          <a:solidFill>
            <a:schemeClr val="accent6">
              <a:lumMod val="40000"/>
              <a:lumOff val="6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/>
            <a:t>Dolor producido por el nervio ciático debido a una inflamación del mismo, desde la salida de su raíz a nivel lumbar, hasta su final a nivel de la pierna o en ocasiones hasta la punta del pie.</a:t>
          </a:r>
          <a:endParaRPr lang="es-CO" sz="2400" kern="1200" dirty="0"/>
        </a:p>
      </dsp:txBody>
      <dsp:txXfrm>
        <a:off x="3691381" y="2784362"/>
        <a:ext cx="5599433" cy="1704355"/>
      </dsp:txXfrm>
    </dsp:sp>
    <dsp:sp modelId="{AEB88787-9CBB-43BA-9D43-47998F704A85}">
      <dsp:nvSpPr>
        <dsp:cNvPr id="0" name=""/>
        <dsp:cNvSpPr/>
      </dsp:nvSpPr>
      <dsp:spPr>
        <a:xfrm>
          <a:off x="0" y="2500885"/>
          <a:ext cx="3656052" cy="227247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in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112395" rIns="224790" bIns="112395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5900" kern="1200" dirty="0">
              <a:solidFill>
                <a:schemeClr val="tx1"/>
              </a:solidFill>
            </a:rPr>
            <a:t>Ciática </a:t>
          </a:r>
          <a:endParaRPr lang="es-CO" sz="5900" kern="1200" dirty="0">
            <a:solidFill>
              <a:schemeClr val="tx1"/>
            </a:solidFill>
          </a:endParaRPr>
        </a:p>
      </dsp:txBody>
      <dsp:txXfrm>
        <a:off x="110933" y="2611818"/>
        <a:ext cx="3434186" cy="205060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7AEC18-781C-4A0E-BFAB-AAAFD28BA6A9}">
      <dsp:nvSpPr>
        <dsp:cNvPr id="0" name=""/>
        <dsp:cNvSpPr/>
      </dsp:nvSpPr>
      <dsp:spPr>
        <a:xfrm>
          <a:off x="3573603" y="582"/>
          <a:ext cx="6604119" cy="22724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lumMod val="40000"/>
            <a:lumOff val="60000"/>
            <a:alpha val="90000"/>
          </a:schemeClr>
        </a:solidFill>
        <a:ln w="12700" cap="flat" cmpd="sng" algn="in">
          <a:solidFill>
            <a:schemeClr val="accent5">
              <a:lumMod val="40000"/>
              <a:lumOff val="6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/>
            <a:t>Tiene varias causas de las que se destacan: traumatismo directo o indirecto en la zona de la columna vertebral, o por un exceso de carga a nivel lumbar. </a:t>
          </a:r>
          <a:endParaRPr lang="es-CO" sz="2400" kern="1200" dirty="0"/>
        </a:p>
      </dsp:txBody>
      <dsp:txXfrm>
        <a:off x="3573603" y="284641"/>
        <a:ext cx="5751942" cy="1704355"/>
      </dsp:txXfrm>
    </dsp:sp>
    <dsp:sp modelId="{F163F8BD-BE2D-4860-AE03-3E8999BE26A6}">
      <dsp:nvSpPr>
        <dsp:cNvPr id="0" name=""/>
        <dsp:cNvSpPr/>
      </dsp:nvSpPr>
      <dsp:spPr>
        <a:xfrm>
          <a:off x="0" y="14"/>
          <a:ext cx="3573006" cy="2272473"/>
        </a:xfrm>
        <a:prstGeom prst="roundRect">
          <a:avLst/>
        </a:prstGeom>
        <a:solidFill>
          <a:schemeClr val="tx2">
            <a:lumMod val="25000"/>
            <a:lumOff val="75000"/>
          </a:schemeClr>
        </a:solidFill>
        <a:ln w="12700" cap="flat" cmpd="sng" algn="in">
          <a:solidFill>
            <a:schemeClr val="tx2">
              <a:lumMod val="25000"/>
              <a:lumOff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110490" rIns="220980" bIns="110490" numCol="1" spcCol="1270" anchor="ctr" anchorCtr="0">
          <a:noAutofit/>
        </a:bodyPr>
        <a:lstStyle/>
        <a:p>
          <a:pPr marL="0" lvl="0" indent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5800" kern="1200" dirty="0">
              <a:solidFill>
                <a:schemeClr val="tx1"/>
              </a:solidFill>
            </a:rPr>
            <a:t>Hernia  </a:t>
          </a:r>
          <a:endParaRPr lang="es-CO" sz="5800" kern="1200" dirty="0">
            <a:solidFill>
              <a:schemeClr val="tx1"/>
            </a:solidFill>
          </a:endParaRPr>
        </a:p>
      </dsp:txBody>
      <dsp:txXfrm>
        <a:off x="110933" y="110947"/>
        <a:ext cx="3351140" cy="2050607"/>
      </dsp:txXfrm>
    </dsp:sp>
    <dsp:sp modelId="{46A77185-3534-4406-B370-6567C6489CB4}">
      <dsp:nvSpPr>
        <dsp:cNvPr id="0" name=""/>
        <dsp:cNvSpPr/>
      </dsp:nvSpPr>
      <dsp:spPr>
        <a:xfrm>
          <a:off x="3691381" y="2500303"/>
          <a:ext cx="6451610" cy="22724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12700" cap="flat" cmpd="sng" algn="in">
          <a:solidFill>
            <a:schemeClr val="accent6">
              <a:lumMod val="40000"/>
              <a:lumOff val="6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/>
            <a:t>Es la desviación de la columna vertebral, sus causas pueden estar relacionadas con crecimiento, de nacimiento, desgaste o traumatismo. </a:t>
          </a:r>
          <a:endParaRPr lang="es-CO" sz="2400" kern="1200" dirty="0"/>
        </a:p>
      </dsp:txBody>
      <dsp:txXfrm>
        <a:off x="3691381" y="2784362"/>
        <a:ext cx="5599433" cy="1704355"/>
      </dsp:txXfrm>
    </dsp:sp>
    <dsp:sp modelId="{AEB88787-9CBB-43BA-9D43-47998F704A85}">
      <dsp:nvSpPr>
        <dsp:cNvPr id="0" name=""/>
        <dsp:cNvSpPr/>
      </dsp:nvSpPr>
      <dsp:spPr>
        <a:xfrm>
          <a:off x="0" y="2500885"/>
          <a:ext cx="3656052" cy="227247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in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110490" rIns="220980" bIns="110490" numCol="1" spcCol="1270" anchor="ctr" anchorCtr="0">
          <a:noAutofit/>
        </a:bodyPr>
        <a:lstStyle/>
        <a:p>
          <a:pPr marL="0" lvl="0" indent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5800" kern="1200" dirty="0">
              <a:solidFill>
                <a:schemeClr val="tx1"/>
              </a:solidFill>
            </a:rPr>
            <a:t>Escoliosis  </a:t>
          </a:r>
          <a:endParaRPr lang="es-CO" sz="5800" kern="1200" dirty="0">
            <a:solidFill>
              <a:schemeClr val="tx1"/>
            </a:solidFill>
          </a:endParaRPr>
        </a:p>
      </dsp:txBody>
      <dsp:txXfrm>
        <a:off x="110933" y="2611818"/>
        <a:ext cx="3434186" cy="205060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D74CDD-1211-4BB4-B827-313AE72D214B}">
      <dsp:nvSpPr>
        <dsp:cNvPr id="0" name=""/>
        <dsp:cNvSpPr/>
      </dsp:nvSpPr>
      <dsp:spPr>
        <a:xfrm>
          <a:off x="0" y="1056335"/>
          <a:ext cx="81280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831775-6733-4D76-B1BF-39F45ECD19F7}">
      <dsp:nvSpPr>
        <dsp:cNvPr id="0" name=""/>
        <dsp:cNvSpPr/>
      </dsp:nvSpPr>
      <dsp:spPr>
        <a:xfrm>
          <a:off x="406400" y="62117"/>
          <a:ext cx="5689600" cy="1481297"/>
        </a:xfrm>
        <a:prstGeom prst="roundRect">
          <a:avLst/>
        </a:prstGeom>
        <a:solidFill>
          <a:schemeClr val="tx2">
            <a:lumMod val="25000"/>
            <a:lumOff val="75000"/>
          </a:schemeClr>
        </a:solidFill>
        <a:ln w="12700" cap="flat" cmpd="sng" algn="in">
          <a:solidFill>
            <a:schemeClr val="tx2">
              <a:lumMod val="25000"/>
              <a:lumOff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Evitar la postura de dormir boca abajo. Es preferible boca arriba o  lateral.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78711" y="134428"/>
        <a:ext cx="5544978" cy="1336675"/>
      </dsp:txXfrm>
    </dsp:sp>
    <dsp:sp modelId="{558A98EC-1476-4AD0-9012-1E520A35C366}">
      <dsp:nvSpPr>
        <dsp:cNvPr id="0" name=""/>
        <dsp:cNvSpPr/>
      </dsp:nvSpPr>
      <dsp:spPr>
        <a:xfrm>
          <a:off x="0" y="3028069"/>
          <a:ext cx="81280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43E0EE-09EA-46DB-B56B-ECBF5E7976DC}">
      <dsp:nvSpPr>
        <dsp:cNvPr id="0" name=""/>
        <dsp:cNvSpPr/>
      </dsp:nvSpPr>
      <dsp:spPr>
        <a:xfrm>
          <a:off x="406400" y="2066135"/>
          <a:ext cx="5689600" cy="1449014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in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Postura boca arriba: es conveniente mantener una pequeña flexión de rodillas de una almohada fina debajo de estas 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77135" y="2136870"/>
        <a:ext cx="5548130" cy="1307544"/>
      </dsp:txXfrm>
    </dsp:sp>
    <dsp:sp modelId="{0580982B-BFA1-45C6-8B9F-B260506BDE98}">
      <dsp:nvSpPr>
        <dsp:cNvPr id="0" name=""/>
        <dsp:cNvSpPr/>
      </dsp:nvSpPr>
      <dsp:spPr>
        <a:xfrm>
          <a:off x="0" y="4524949"/>
          <a:ext cx="81280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377EA0-B4B2-40ED-AADA-6559D80EF9FF}">
      <dsp:nvSpPr>
        <dsp:cNvPr id="0" name=""/>
        <dsp:cNvSpPr/>
      </dsp:nvSpPr>
      <dsp:spPr>
        <a:xfrm>
          <a:off x="406400" y="4037869"/>
          <a:ext cx="5689600" cy="97416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in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Postura lateral:  es recomendable ubicar una almohada entre ambas piernas 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53955" y="4085424"/>
        <a:ext cx="5594490" cy="87905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D74CDD-1211-4BB4-B827-313AE72D214B}">
      <dsp:nvSpPr>
        <dsp:cNvPr id="0" name=""/>
        <dsp:cNvSpPr/>
      </dsp:nvSpPr>
      <dsp:spPr>
        <a:xfrm>
          <a:off x="0" y="1637880"/>
          <a:ext cx="8128000" cy="133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831775-6733-4D76-B1BF-39F45ECD19F7}">
      <dsp:nvSpPr>
        <dsp:cNvPr id="0" name=""/>
        <dsp:cNvSpPr/>
      </dsp:nvSpPr>
      <dsp:spPr>
        <a:xfrm>
          <a:off x="406400" y="67610"/>
          <a:ext cx="5689600" cy="2379054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in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Si se despierta boca arriba, primero se debe pasar a una posición lateral, y desde esa posición, se sacan las piernas por fuera de la cama y se levanta con ayuda de los dos brazos apoyados en el colchón.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522536" y="183746"/>
        <a:ext cx="5457328" cy="2146782"/>
      </dsp:txXfrm>
    </dsp:sp>
    <dsp:sp modelId="{0580982B-BFA1-45C6-8B9F-B260506BDE98}">
      <dsp:nvSpPr>
        <dsp:cNvPr id="0" name=""/>
        <dsp:cNvSpPr/>
      </dsp:nvSpPr>
      <dsp:spPr>
        <a:xfrm>
          <a:off x="0" y="4041960"/>
          <a:ext cx="8128000" cy="133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377EA0-B4B2-40ED-AADA-6559D80EF9FF}">
      <dsp:nvSpPr>
        <dsp:cNvPr id="0" name=""/>
        <dsp:cNvSpPr/>
      </dsp:nvSpPr>
      <dsp:spPr>
        <a:xfrm>
          <a:off x="406400" y="3259680"/>
          <a:ext cx="5689600" cy="1564560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in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Evitar levantarse desde la posición boca arriba, ya que esto puede producir a largo plazo molestias a nivel lumbar.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82776" y="3336056"/>
        <a:ext cx="5536848" cy="141180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0A0954-04A9-4B47-8625-503C88F4E9DE}">
      <dsp:nvSpPr>
        <dsp:cNvPr id="0" name=""/>
        <dsp:cNvSpPr/>
      </dsp:nvSpPr>
      <dsp:spPr>
        <a:xfrm>
          <a:off x="2777817" y="661"/>
          <a:ext cx="6846119" cy="257968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600" kern="1200" dirty="0"/>
            <a:t>Apoyar completamente los pies en el suelo </a:t>
          </a:r>
          <a:endParaRPr lang="es-CO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600" kern="1200" dirty="0"/>
            <a:t>Las piernas deben tener una angulación, al menos de 110º con la cadera y de 80º a 90º con la rodilla  </a:t>
          </a:r>
          <a:endParaRPr lang="es-CO" sz="2600" kern="1200" dirty="0"/>
        </a:p>
      </dsp:txBody>
      <dsp:txXfrm>
        <a:off x="2777817" y="323122"/>
        <a:ext cx="5878736" cy="1934765"/>
      </dsp:txXfrm>
    </dsp:sp>
    <dsp:sp modelId="{7B8A7DB9-4B6E-470D-9CAC-90FE768C3579}">
      <dsp:nvSpPr>
        <dsp:cNvPr id="0" name=""/>
        <dsp:cNvSpPr/>
      </dsp:nvSpPr>
      <dsp:spPr>
        <a:xfrm>
          <a:off x="0" y="40414"/>
          <a:ext cx="2727666" cy="2579687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in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500" kern="1200" dirty="0">
              <a:solidFill>
                <a:schemeClr val="tx1"/>
              </a:solidFill>
            </a:rPr>
            <a:t>Altura </a:t>
          </a:r>
          <a:endParaRPr lang="es-CO" sz="4500" kern="1200" dirty="0">
            <a:solidFill>
              <a:schemeClr val="tx1"/>
            </a:solidFill>
          </a:endParaRPr>
        </a:p>
      </dsp:txBody>
      <dsp:txXfrm>
        <a:off x="125930" y="166344"/>
        <a:ext cx="2475806" cy="2327827"/>
      </dsp:txXfrm>
    </dsp:sp>
    <dsp:sp modelId="{4E226D5F-A1BF-4710-AF45-7DF50D925C91}">
      <dsp:nvSpPr>
        <dsp:cNvPr id="0" name=""/>
        <dsp:cNvSpPr/>
      </dsp:nvSpPr>
      <dsp:spPr>
        <a:xfrm>
          <a:off x="2835977" y="2838979"/>
          <a:ext cx="6640641" cy="2579687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12700" cap="flat" cmpd="sng" algn="in">
          <a:solidFill>
            <a:schemeClr val="accent6">
              <a:lumMod val="40000"/>
              <a:lumOff val="6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" tIns="15875" rIns="15875" bIns="1587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MX" sz="2500" kern="1200" dirty="0"/>
            <a:t>Protección de zona lumbar ajustable </a:t>
          </a:r>
          <a:endParaRPr lang="es-CO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500" kern="1200" dirty="0"/>
            <a:t>Respetar las curvaturas fisiológicas </a:t>
          </a:r>
          <a:endParaRPr lang="es-CO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500" kern="1200" dirty="0"/>
            <a:t>Cambiar de posición cada 45 minutos </a:t>
          </a:r>
          <a:endParaRPr lang="es-CO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500" kern="1200" dirty="0"/>
            <a:t>Evitar los giros de tronco</a:t>
          </a:r>
          <a:endParaRPr lang="es-CO" sz="2500" kern="1200" dirty="0"/>
        </a:p>
      </dsp:txBody>
      <dsp:txXfrm>
        <a:off x="2835977" y="3161440"/>
        <a:ext cx="5673258" cy="1934765"/>
      </dsp:txXfrm>
    </dsp:sp>
    <dsp:sp modelId="{06F4999B-155F-4D72-9408-FC43B4895CC7}">
      <dsp:nvSpPr>
        <dsp:cNvPr id="0" name=""/>
        <dsp:cNvSpPr/>
      </dsp:nvSpPr>
      <dsp:spPr>
        <a:xfrm>
          <a:off x="0" y="2838979"/>
          <a:ext cx="2717992" cy="2579687"/>
        </a:xfrm>
        <a:prstGeom prst="roundRect">
          <a:avLst/>
        </a:prstGeom>
        <a:solidFill>
          <a:schemeClr val="tx2">
            <a:lumMod val="25000"/>
            <a:lumOff val="75000"/>
          </a:schemeClr>
        </a:solidFill>
        <a:ln w="12700" cap="flat" cmpd="sng" algn="in">
          <a:solidFill>
            <a:schemeClr val="tx2">
              <a:lumMod val="25000"/>
              <a:lumOff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500" kern="1200" dirty="0">
              <a:solidFill>
                <a:schemeClr val="tx1"/>
              </a:solidFill>
            </a:rPr>
            <a:t>Respaldo</a:t>
          </a:r>
          <a:r>
            <a:rPr lang="es-MX" sz="4500" kern="1200" dirty="0"/>
            <a:t> </a:t>
          </a:r>
          <a:endParaRPr lang="es-CO" sz="4500" kern="1200" dirty="0"/>
        </a:p>
      </dsp:txBody>
      <dsp:txXfrm>
        <a:off x="125930" y="2964909"/>
        <a:ext cx="2466132" cy="232782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0A0954-04A9-4B47-8625-503C88F4E9DE}">
      <dsp:nvSpPr>
        <dsp:cNvPr id="0" name=""/>
        <dsp:cNvSpPr/>
      </dsp:nvSpPr>
      <dsp:spPr>
        <a:xfrm>
          <a:off x="2777817" y="0"/>
          <a:ext cx="6846119" cy="32030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lumMod val="40000"/>
            <a:lumOff val="60000"/>
            <a:alpha val="90000"/>
          </a:schemeClr>
        </a:solidFill>
        <a:ln w="12700" cap="flat" cmpd="sng" algn="in">
          <a:solidFill>
            <a:schemeClr val="accent5">
              <a:lumMod val="40000"/>
              <a:lumOff val="6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/>
            <a:t>La mirada debe estar al frente alineada con la mitad hacia abajo del ordenador</a:t>
          </a:r>
          <a:endParaRPr lang="es-CO" sz="2400" kern="1200" dirty="0"/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/>
            <a:t>La mesa debe estar a una altura de forma que el brazo y antebrazo formen un ángulo de 90º con los hombros relajados.</a:t>
          </a:r>
          <a:endParaRPr lang="es-CO" sz="2400" kern="1200" dirty="0"/>
        </a:p>
      </dsp:txBody>
      <dsp:txXfrm>
        <a:off x="2777817" y="400376"/>
        <a:ext cx="5644992" cy="2402253"/>
      </dsp:txXfrm>
    </dsp:sp>
    <dsp:sp modelId="{7B8A7DB9-4B6E-470D-9CAC-90FE768C3579}">
      <dsp:nvSpPr>
        <dsp:cNvPr id="0" name=""/>
        <dsp:cNvSpPr/>
      </dsp:nvSpPr>
      <dsp:spPr>
        <a:xfrm>
          <a:off x="0" y="0"/>
          <a:ext cx="2727666" cy="3203005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in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900" kern="1200" dirty="0">
              <a:solidFill>
                <a:schemeClr val="tx1"/>
              </a:solidFill>
            </a:rPr>
            <a:t>En el ordenador  </a:t>
          </a:r>
          <a:endParaRPr lang="es-CO" sz="3900" kern="1200" dirty="0">
            <a:solidFill>
              <a:schemeClr val="tx1"/>
            </a:solidFill>
          </a:endParaRPr>
        </a:p>
      </dsp:txBody>
      <dsp:txXfrm>
        <a:off x="133154" y="133154"/>
        <a:ext cx="2461358" cy="293669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AE5C4-91A2-4958-AF72-93C5248E25F0}">
      <dsp:nvSpPr>
        <dsp:cNvPr id="0" name=""/>
        <dsp:cNvSpPr/>
      </dsp:nvSpPr>
      <dsp:spPr>
        <a:xfrm>
          <a:off x="0" y="486479"/>
          <a:ext cx="8128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26071E-1FE4-4852-8565-3D273BDD9040}">
      <dsp:nvSpPr>
        <dsp:cNvPr id="0" name=""/>
        <dsp:cNvSpPr/>
      </dsp:nvSpPr>
      <dsp:spPr>
        <a:xfrm>
          <a:off x="406400" y="87959"/>
          <a:ext cx="5689600" cy="797040"/>
        </a:xfrm>
        <a:prstGeom prst="roundRect">
          <a:avLst/>
        </a:prstGeom>
        <a:solidFill>
          <a:schemeClr val="tx2">
            <a:lumMod val="25000"/>
            <a:lumOff val="75000"/>
          </a:schemeClr>
        </a:solidFill>
        <a:ln w="12700" cap="flat" cmpd="sng" algn="in">
          <a:solidFill>
            <a:schemeClr val="tx2">
              <a:lumMod val="25000"/>
              <a:lumOff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Mantener la mirada al frente 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45308" y="126867"/>
        <a:ext cx="5611784" cy="719224"/>
      </dsp:txXfrm>
    </dsp:sp>
    <dsp:sp modelId="{7FA24A1A-C35C-407C-9F88-CD902C0D9C37}">
      <dsp:nvSpPr>
        <dsp:cNvPr id="0" name=""/>
        <dsp:cNvSpPr/>
      </dsp:nvSpPr>
      <dsp:spPr>
        <a:xfrm>
          <a:off x="0" y="1877661"/>
          <a:ext cx="8128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02F151-03CE-4ABF-BF42-09A5032816EA}">
      <dsp:nvSpPr>
        <dsp:cNvPr id="0" name=""/>
        <dsp:cNvSpPr/>
      </dsp:nvSpPr>
      <dsp:spPr>
        <a:xfrm>
          <a:off x="406400" y="1312679"/>
          <a:ext cx="5689600" cy="963501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in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Alternar la flexión de las rodillas cuando se va estar de pie por un tiempo prologando 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53434" y="1359713"/>
        <a:ext cx="5595532" cy="869433"/>
      </dsp:txXfrm>
    </dsp:sp>
    <dsp:sp modelId="{F698829E-B69D-4493-8578-1923ADA13A87}">
      <dsp:nvSpPr>
        <dsp:cNvPr id="0" name=""/>
        <dsp:cNvSpPr/>
      </dsp:nvSpPr>
      <dsp:spPr>
        <a:xfrm>
          <a:off x="0" y="3102381"/>
          <a:ext cx="8128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26FCDA-4B95-4337-9DFF-03AD437B33F7}">
      <dsp:nvSpPr>
        <dsp:cNvPr id="0" name=""/>
        <dsp:cNvSpPr/>
      </dsp:nvSpPr>
      <dsp:spPr>
        <a:xfrm>
          <a:off x="406400" y="2703861"/>
          <a:ext cx="5689600" cy="79704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in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Mantener los hombros relajados 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45308" y="2742769"/>
        <a:ext cx="5611784" cy="719224"/>
      </dsp:txXfrm>
    </dsp:sp>
    <dsp:sp modelId="{E7F3C941-7C32-49FC-B831-77432C979773}">
      <dsp:nvSpPr>
        <dsp:cNvPr id="0" name=""/>
        <dsp:cNvSpPr/>
      </dsp:nvSpPr>
      <dsp:spPr>
        <a:xfrm>
          <a:off x="0" y="4327101"/>
          <a:ext cx="8128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6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F4B370-2D51-483B-9293-CA43FB205D06}">
      <dsp:nvSpPr>
        <dsp:cNvPr id="0" name=""/>
        <dsp:cNvSpPr/>
      </dsp:nvSpPr>
      <dsp:spPr>
        <a:xfrm>
          <a:off x="406400" y="3928581"/>
          <a:ext cx="5689600" cy="797040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in">
          <a:solidFill>
            <a:schemeClr val="accent6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Mantener el cuerpo alineado 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45308" y="3967489"/>
        <a:ext cx="5611784" cy="71922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AE5C4-91A2-4958-AF72-93C5248E25F0}">
      <dsp:nvSpPr>
        <dsp:cNvPr id="0" name=""/>
        <dsp:cNvSpPr/>
      </dsp:nvSpPr>
      <dsp:spPr>
        <a:xfrm>
          <a:off x="0" y="431023"/>
          <a:ext cx="8128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6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26071E-1FE4-4852-8565-3D273BDD9040}">
      <dsp:nvSpPr>
        <dsp:cNvPr id="0" name=""/>
        <dsp:cNvSpPr/>
      </dsp:nvSpPr>
      <dsp:spPr>
        <a:xfrm>
          <a:off x="406400" y="91543"/>
          <a:ext cx="5689600" cy="678960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in">
          <a:solidFill>
            <a:schemeClr val="accent6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Mantener la mirada hacia el suelo ya que disminuye la curvatura cervical.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39544" y="124687"/>
        <a:ext cx="5623312" cy="612672"/>
      </dsp:txXfrm>
    </dsp:sp>
    <dsp:sp modelId="{7FA24A1A-C35C-407C-9F88-CD902C0D9C37}">
      <dsp:nvSpPr>
        <dsp:cNvPr id="0" name=""/>
        <dsp:cNvSpPr/>
      </dsp:nvSpPr>
      <dsp:spPr>
        <a:xfrm>
          <a:off x="0" y="2039979"/>
          <a:ext cx="8128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02F151-03CE-4ABF-BF42-09A5032816EA}">
      <dsp:nvSpPr>
        <dsp:cNvPr id="0" name=""/>
        <dsp:cNvSpPr/>
      </dsp:nvSpPr>
      <dsp:spPr>
        <a:xfrm>
          <a:off x="406400" y="1134823"/>
          <a:ext cx="5689600" cy="1244635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in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Postura con los hombros caídos y echados hacia adelante, así como lo contrario hombros excesivamente elevados y echados hacia atrás 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67158" y="1195581"/>
        <a:ext cx="5568084" cy="1123119"/>
      </dsp:txXfrm>
    </dsp:sp>
    <dsp:sp modelId="{F698829E-B69D-4493-8578-1923ADA13A87}">
      <dsp:nvSpPr>
        <dsp:cNvPr id="0" name=""/>
        <dsp:cNvSpPr/>
      </dsp:nvSpPr>
      <dsp:spPr>
        <a:xfrm>
          <a:off x="0" y="3381037"/>
          <a:ext cx="8128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26FCDA-4B95-4337-9DFF-03AD437B33F7}">
      <dsp:nvSpPr>
        <dsp:cNvPr id="0" name=""/>
        <dsp:cNvSpPr/>
      </dsp:nvSpPr>
      <dsp:spPr>
        <a:xfrm>
          <a:off x="406400" y="2743779"/>
          <a:ext cx="5689600" cy="976738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in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Dejar que el abdomen se vaya hacia adelante, por falta de tono muscular a nivel de la musculatura abdominal. 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54080" y="2791459"/>
        <a:ext cx="5594240" cy="881378"/>
      </dsp:txXfrm>
    </dsp:sp>
    <dsp:sp modelId="{E7F3C941-7C32-49FC-B831-77432C979773}">
      <dsp:nvSpPr>
        <dsp:cNvPr id="0" name=""/>
        <dsp:cNvSpPr/>
      </dsp:nvSpPr>
      <dsp:spPr>
        <a:xfrm>
          <a:off x="0" y="4424317"/>
          <a:ext cx="8128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F4B370-2D51-483B-9293-CA43FB205D06}">
      <dsp:nvSpPr>
        <dsp:cNvPr id="0" name=""/>
        <dsp:cNvSpPr/>
      </dsp:nvSpPr>
      <dsp:spPr>
        <a:xfrm>
          <a:off x="406400" y="4084837"/>
          <a:ext cx="5689600" cy="67896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in">
          <a:solidFill>
            <a:schemeClr val="accent1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Mantener el cuerpo alineado 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39544" y="4117981"/>
        <a:ext cx="5623312" cy="61267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AE5C4-91A2-4958-AF72-93C5248E25F0}">
      <dsp:nvSpPr>
        <dsp:cNvPr id="0" name=""/>
        <dsp:cNvSpPr/>
      </dsp:nvSpPr>
      <dsp:spPr>
        <a:xfrm>
          <a:off x="0" y="467208"/>
          <a:ext cx="81280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tx2">
              <a:lumMod val="25000"/>
              <a:lumOff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26071E-1FE4-4852-8565-3D273BDD9040}">
      <dsp:nvSpPr>
        <dsp:cNvPr id="0" name=""/>
        <dsp:cNvSpPr/>
      </dsp:nvSpPr>
      <dsp:spPr>
        <a:xfrm>
          <a:off x="406400" y="50914"/>
          <a:ext cx="5689600" cy="885600"/>
        </a:xfrm>
        <a:prstGeom prst="roundRect">
          <a:avLst/>
        </a:prstGeom>
        <a:solidFill>
          <a:schemeClr val="tx2">
            <a:lumMod val="25000"/>
            <a:lumOff val="75000"/>
          </a:schemeClr>
        </a:solidFill>
        <a:ln w="12700" cap="flat" cmpd="sng" algn="in">
          <a:solidFill>
            <a:schemeClr val="tx2">
              <a:lumMod val="25000"/>
              <a:lumOff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Apoyarse en los reposabrazos  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49631" y="94145"/>
        <a:ext cx="5603138" cy="799138"/>
      </dsp:txXfrm>
    </dsp:sp>
    <dsp:sp modelId="{7FA24A1A-C35C-407C-9F88-CD902C0D9C37}">
      <dsp:nvSpPr>
        <dsp:cNvPr id="0" name=""/>
        <dsp:cNvSpPr/>
      </dsp:nvSpPr>
      <dsp:spPr>
        <a:xfrm>
          <a:off x="0" y="2565846"/>
          <a:ext cx="81280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02F151-03CE-4ABF-BF42-09A5032816EA}">
      <dsp:nvSpPr>
        <dsp:cNvPr id="0" name=""/>
        <dsp:cNvSpPr/>
      </dsp:nvSpPr>
      <dsp:spPr>
        <a:xfrm>
          <a:off x="406400" y="1385208"/>
          <a:ext cx="5689600" cy="1623437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12700" cap="flat" cmpd="sng" algn="in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Si la silla carece de reposabrazos apoyar las manos sobre los muslos.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85650" y="1464458"/>
        <a:ext cx="5531100" cy="1464937"/>
      </dsp:txXfrm>
    </dsp:sp>
    <dsp:sp modelId="{F698829E-B69D-4493-8578-1923ADA13A87}">
      <dsp:nvSpPr>
        <dsp:cNvPr id="0" name=""/>
        <dsp:cNvSpPr/>
      </dsp:nvSpPr>
      <dsp:spPr>
        <a:xfrm>
          <a:off x="0" y="4315052"/>
          <a:ext cx="81280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26FCDA-4B95-4337-9DFF-03AD437B33F7}">
      <dsp:nvSpPr>
        <dsp:cNvPr id="0" name=""/>
        <dsp:cNvSpPr/>
      </dsp:nvSpPr>
      <dsp:spPr>
        <a:xfrm>
          <a:off x="406400" y="3483846"/>
          <a:ext cx="5689600" cy="1274006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in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La espalda debe estar recta en todo el proceso.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68592" y="3546038"/>
        <a:ext cx="5565216" cy="114962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AE5C4-91A2-4958-AF72-93C5248E25F0}">
      <dsp:nvSpPr>
        <dsp:cNvPr id="0" name=""/>
        <dsp:cNvSpPr/>
      </dsp:nvSpPr>
      <dsp:spPr>
        <a:xfrm>
          <a:off x="0" y="467208"/>
          <a:ext cx="81280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26071E-1FE4-4852-8565-3D273BDD9040}">
      <dsp:nvSpPr>
        <dsp:cNvPr id="0" name=""/>
        <dsp:cNvSpPr/>
      </dsp:nvSpPr>
      <dsp:spPr>
        <a:xfrm>
          <a:off x="406400" y="50914"/>
          <a:ext cx="5689600" cy="885600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in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No dejarse caer sobre la silla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49631" y="94145"/>
        <a:ext cx="5603138" cy="799138"/>
      </dsp:txXfrm>
    </dsp:sp>
    <dsp:sp modelId="{7FA24A1A-C35C-407C-9F88-CD902C0D9C37}">
      <dsp:nvSpPr>
        <dsp:cNvPr id="0" name=""/>
        <dsp:cNvSpPr/>
      </dsp:nvSpPr>
      <dsp:spPr>
        <a:xfrm>
          <a:off x="0" y="2565846"/>
          <a:ext cx="81280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02F151-03CE-4ABF-BF42-09A5032816EA}">
      <dsp:nvSpPr>
        <dsp:cNvPr id="0" name=""/>
        <dsp:cNvSpPr/>
      </dsp:nvSpPr>
      <dsp:spPr>
        <a:xfrm>
          <a:off x="406400" y="1385208"/>
          <a:ext cx="5689600" cy="1623437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in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Apoyar las manos en los reposabrazos o muslos 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85650" y="1464458"/>
        <a:ext cx="5531100" cy="1464937"/>
      </dsp:txXfrm>
    </dsp:sp>
    <dsp:sp modelId="{F698829E-B69D-4493-8578-1923ADA13A87}">
      <dsp:nvSpPr>
        <dsp:cNvPr id="0" name=""/>
        <dsp:cNvSpPr/>
      </dsp:nvSpPr>
      <dsp:spPr>
        <a:xfrm>
          <a:off x="0" y="4315052"/>
          <a:ext cx="8128000" cy="75600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in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26FCDA-4B95-4337-9DFF-03AD437B33F7}">
      <dsp:nvSpPr>
        <dsp:cNvPr id="0" name=""/>
        <dsp:cNvSpPr/>
      </dsp:nvSpPr>
      <dsp:spPr>
        <a:xfrm>
          <a:off x="406400" y="3483846"/>
          <a:ext cx="5689600" cy="1274006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in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Sentarse lo mas atrás posible y apoyando la columna al respaldo.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68592" y="3546038"/>
        <a:ext cx="5565216" cy="114962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AE5C4-91A2-4958-AF72-93C5248E25F0}">
      <dsp:nvSpPr>
        <dsp:cNvPr id="0" name=""/>
        <dsp:cNvSpPr/>
      </dsp:nvSpPr>
      <dsp:spPr>
        <a:xfrm>
          <a:off x="0" y="558433"/>
          <a:ext cx="8128000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26071E-1FE4-4852-8565-3D273BDD9040}">
      <dsp:nvSpPr>
        <dsp:cNvPr id="0" name=""/>
        <dsp:cNvSpPr/>
      </dsp:nvSpPr>
      <dsp:spPr>
        <a:xfrm>
          <a:off x="406400" y="41833"/>
          <a:ext cx="5689600" cy="103320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in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Tener claro la dirección a la cual se va llevar el objeto. Para evitar realizar torciones.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56837" y="92270"/>
        <a:ext cx="5588726" cy="932326"/>
      </dsp:txXfrm>
    </dsp:sp>
    <dsp:sp modelId="{7FA24A1A-C35C-407C-9F88-CD902C0D9C37}">
      <dsp:nvSpPr>
        <dsp:cNvPr id="0" name=""/>
        <dsp:cNvSpPr/>
      </dsp:nvSpPr>
      <dsp:spPr>
        <a:xfrm>
          <a:off x="0" y="2361817"/>
          <a:ext cx="8128000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tx2">
              <a:lumMod val="25000"/>
              <a:lumOff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02F151-03CE-4ABF-BF42-09A5032816EA}">
      <dsp:nvSpPr>
        <dsp:cNvPr id="0" name=""/>
        <dsp:cNvSpPr/>
      </dsp:nvSpPr>
      <dsp:spPr>
        <a:xfrm>
          <a:off x="406400" y="1629433"/>
          <a:ext cx="5689600" cy="1248983"/>
        </a:xfrm>
        <a:prstGeom prst="roundRect">
          <a:avLst/>
        </a:prstGeom>
        <a:solidFill>
          <a:schemeClr val="tx2">
            <a:lumMod val="25000"/>
            <a:lumOff val="75000"/>
          </a:schemeClr>
        </a:solidFill>
        <a:ln w="12700" cap="flat" cmpd="sng" algn="in">
          <a:solidFill>
            <a:schemeClr val="tx2">
              <a:lumMod val="25000"/>
              <a:lumOff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Al coger el peso flexionar las piernas con la espalda lo mas recta posible, hasta que los brazos puedan abrazar el bulto.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67370" y="1690403"/>
        <a:ext cx="5567660" cy="1127043"/>
      </dsp:txXfrm>
    </dsp:sp>
    <dsp:sp modelId="{F698829E-B69D-4493-8578-1923ADA13A87}">
      <dsp:nvSpPr>
        <dsp:cNvPr id="0" name=""/>
        <dsp:cNvSpPr/>
      </dsp:nvSpPr>
      <dsp:spPr>
        <a:xfrm>
          <a:off x="0" y="4171627"/>
          <a:ext cx="8128000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6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26FCDA-4B95-4337-9DFF-03AD437B33F7}">
      <dsp:nvSpPr>
        <dsp:cNvPr id="0" name=""/>
        <dsp:cNvSpPr/>
      </dsp:nvSpPr>
      <dsp:spPr>
        <a:xfrm>
          <a:off x="406400" y="3432817"/>
          <a:ext cx="5689600" cy="1255410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in">
          <a:solidFill>
            <a:schemeClr val="accent6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Una vez se tenga el objeto en las manos, en cuanto se levante del suelo, pegarlo al cuerpo y luego se levanta extendiendo las piernas. 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67684" y="3494101"/>
        <a:ext cx="5567032" cy="113284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AE5C4-91A2-4958-AF72-93C5248E25F0}">
      <dsp:nvSpPr>
        <dsp:cNvPr id="0" name=""/>
        <dsp:cNvSpPr/>
      </dsp:nvSpPr>
      <dsp:spPr>
        <a:xfrm>
          <a:off x="0" y="558433"/>
          <a:ext cx="8128000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26071E-1FE4-4852-8565-3D273BDD9040}">
      <dsp:nvSpPr>
        <dsp:cNvPr id="0" name=""/>
        <dsp:cNvSpPr/>
      </dsp:nvSpPr>
      <dsp:spPr>
        <a:xfrm>
          <a:off x="406400" y="41833"/>
          <a:ext cx="5689600" cy="103320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in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Se debe subir a un taburete estable para que el objeto quede a la altura del pecho o lo mas cerca.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56837" y="92270"/>
        <a:ext cx="5588726" cy="932326"/>
      </dsp:txXfrm>
    </dsp:sp>
    <dsp:sp modelId="{7FA24A1A-C35C-407C-9F88-CD902C0D9C37}">
      <dsp:nvSpPr>
        <dsp:cNvPr id="0" name=""/>
        <dsp:cNvSpPr/>
      </dsp:nvSpPr>
      <dsp:spPr>
        <a:xfrm>
          <a:off x="0" y="2361817"/>
          <a:ext cx="8128000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tx2">
              <a:lumMod val="10000"/>
              <a:lumOff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02F151-03CE-4ABF-BF42-09A5032816EA}">
      <dsp:nvSpPr>
        <dsp:cNvPr id="0" name=""/>
        <dsp:cNvSpPr/>
      </dsp:nvSpPr>
      <dsp:spPr>
        <a:xfrm>
          <a:off x="406400" y="1629433"/>
          <a:ext cx="5689600" cy="1248983"/>
        </a:xfrm>
        <a:prstGeom prst="roundRect">
          <a:avLst/>
        </a:prstGeom>
        <a:solidFill>
          <a:schemeClr val="tx2">
            <a:lumMod val="10000"/>
            <a:lumOff val="90000"/>
          </a:schemeClr>
        </a:solidFill>
        <a:ln w="12700" cap="flat" cmpd="sng" algn="in">
          <a:solidFill>
            <a:schemeClr val="tx2">
              <a:lumMod val="10000"/>
              <a:lumOff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Una vez colocados a la altura se pega el objeto al pecho y con cuidado se baja del taburete.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67370" y="1690403"/>
        <a:ext cx="5567660" cy="1127043"/>
      </dsp:txXfrm>
    </dsp:sp>
    <dsp:sp modelId="{F698829E-B69D-4493-8578-1923ADA13A87}">
      <dsp:nvSpPr>
        <dsp:cNvPr id="0" name=""/>
        <dsp:cNvSpPr/>
      </dsp:nvSpPr>
      <dsp:spPr>
        <a:xfrm>
          <a:off x="0" y="4171627"/>
          <a:ext cx="8128000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4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26FCDA-4B95-4337-9DFF-03AD437B33F7}">
      <dsp:nvSpPr>
        <dsp:cNvPr id="0" name=""/>
        <dsp:cNvSpPr/>
      </dsp:nvSpPr>
      <dsp:spPr>
        <a:xfrm>
          <a:off x="406400" y="3432817"/>
          <a:ext cx="5689600" cy="125541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in">
          <a:solidFill>
            <a:schemeClr val="accent4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Se debe evitar coger el objeto de puntillas con los brazos estirados completamente 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67684" y="3494101"/>
        <a:ext cx="5567032" cy="113284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AE5C4-91A2-4958-AF72-93C5248E25F0}">
      <dsp:nvSpPr>
        <dsp:cNvPr id="0" name=""/>
        <dsp:cNvSpPr/>
      </dsp:nvSpPr>
      <dsp:spPr>
        <a:xfrm>
          <a:off x="0" y="843686"/>
          <a:ext cx="8128000" cy="138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26071E-1FE4-4852-8565-3D273BDD9040}">
      <dsp:nvSpPr>
        <dsp:cNvPr id="0" name=""/>
        <dsp:cNvSpPr/>
      </dsp:nvSpPr>
      <dsp:spPr>
        <a:xfrm>
          <a:off x="406400" y="58383"/>
          <a:ext cx="5689600" cy="1623600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in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Hay que intentar repartir el peso entre los brazos.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85658" y="137641"/>
        <a:ext cx="5531084" cy="1465084"/>
      </dsp:txXfrm>
    </dsp:sp>
    <dsp:sp modelId="{7FA24A1A-C35C-407C-9F88-CD902C0D9C37}">
      <dsp:nvSpPr>
        <dsp:cNvPr id="0" name=""/>
        <dsp:cNvSpPr/>
      </dsp:nvSpPr>
      <dsp:spPr>
        <a:xfrm>
          <a:off x="0" y="3677574"/>
          <a:ext cx="8128000" cy="138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tx2">
              <a:lumMod val="25000"/>
              <a:lumOff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02F151-03CE-4ABF-BF42-09A5032816EA}">
      <dsp:nvSpPr>
        <dsp:cNvPr id="0" name=""/>
        <dsp:cNvSpPr/>
      </dsp:nvSpPr>
      <dsp:spPr>
        <a:xfrm>
          <a:off x="406400" y="2526686"/>
          <a:ext cx="5689600" cy="1962688"/>
        </a:xfrm>
        <a:prstGeom prst="roundRect">
          <a:avLst/>
        </a:prstGeom>
        <a:solidFill>
          <a:schemeClr val="tx2">
            <a:lumMod val="25000"/>
            <a:lumOff val="75000"/>
          </a:schemeClr>
        </a:solidFill>
        <a:ln w="12700" cap="flat" cmpd="sng" algn="in">
          <a:solidFill>
            <a:schemeClr val="tx2">
              <a:lumMod val="25000"/>
              <a:lumOff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En el caso de llevar bolso o cartera pesados, estos deberán ir con una cinta cruzada sobre el pecho para repartir el peso entre los dos lados del cuerpo.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502211" y="2622497"/>
        <a:ext cx="5497978" cy="1771066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AE5C4-91A2-4958-AF72-93C5248E25F0}">
      <dsp:nvSpPr>
        <dsp:cNvPr id="0" name=""/>
        <dsp:cNvSpPr/>
      </dsp:nvSpPr>
      <dsp:spPr>
        <a:xfrm>
          <a:off x="0" y="470780"/>
          <a:ext cx="8128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26071E-1FE4-4852-8565-3D273BDD9040}">
      <dsp:nvSpPr>
        <dsp:cNvPr id="0" name=""/>
        <dsp:cNvSpPr/>
      </dsp:nvSpPr>
      <dsp:spPr>
        <a:xfrm>
          <a:off x="406400" y="91543"/>
          <a:ext cx="5689600" cy="678960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in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Adelantar la pierna contraria al bajo de ejecución.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39544" y="124687"/>
        <a:ext cx="5623312" cy="612672"/>
      </dsp:txXfrm>
    </dsp:sp>
    <dsp:sp modelId="{7FA24A1A-C35C-407C-9F88-CD902C0D9C37}">
      <dsp:nvSpPr>
        <dsp:cNvPr id="0" name=""/>
        <dsp:cNvSpPr/>
      </dsp:nvSpPr>
      <dsp:spPr>
        <a:xfrm>
          <a:off x="0" y="2039979"/>
          <a:ext cx="8128000" cy="57960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in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02F151-03CE-4ABF-BF42-09A5032816EA}">
      <dsp:nvSpPr>
        <dsp:cNvPr id="0" name=""/>
        <dsp:cNvSpPr/>
      </dsp:nvSpPr>
      <dsp:spPr>
        <a:xfrm>
          <a:off x="406400" y="1134823"/>
          <a:ext cx="5689600" cy="1244635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in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Apoyar la mano contraria en el lavamanos.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67158" y="1195581"/>
        <a:ext cx="5568084" cy="1123119"/>
      </dsp:txXfrm>
    </dsp:sp>
    <dsp:sp modelId="{F698829E-B69D-4493-8578-1923ADA13A87}">
      <dsp:nvSpPr>
        <dsp:cNvPr id="0" name=""/>
        <dsp:cNvSpPr/>
      </dsp:nvSpPr>
      <dsp:spPr>
        <a:xfrm>
          <a:off x="0" y="3381037"/>
          <a:ext cx="8128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26FCDA-4B95-4337-9DFF-03AD437B33F7}">
      <dsp:nvSpPr>
        <dsp:cNvPr id="0" name=""/>
        <dsp:cNvSpPr/>
      </dsp:nvSpPr>
      <dsp:spPr>
        <a:xfrm>
          <a:off x="406400" y="2743779"/>
          <a:ext cx="5689600" cy="976738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in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El peso debe caer sobre la misma pierna del brazo ejecutor y la mano que se apoya en el lavamanos.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54080" y="2791459"/>
        <a:ext cx="5594240" cy="881378"/>
      </dsp:txXfrm>
    </dsp:sp>
    <dsp:sp modelId="{DC86ED2B-C566-45E9-A332-2EAF1C73C194}">
      <dsp:nvSpPr>
        <dsp:cNvPr id="0" name=""/>
        <dsp:cNvSpPr/>
      </dsp:nvSpPr>
      <dsp:spPr>
        <a:xfrm>
          <a:off x="0" y="4424317"/>
          <a:ext cx="8128000" cy="57960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in">
          <a:solidFill>
            <a:schemeClr val="tx2">
              <a:lumMod val="25000"/>
              <a:lumOff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7E4ADA-4631-4F9E-B322-B57E82A9ADD6}">
      <dsp:nvSpPr>
        <dsp:cNvPr id="0" name=""/>
        <dsp:cNvSpPr/>
      </dsp:nvSpPr>
      <dsp:spPr>
        <a:xfrm>
          <a:off x="406400" y="4084837"/>
          <a:ext cx="5689600" cy="678960"/>
        </a:xfrm>
        <a:prstGeom prst="roundRect">
          <a:avLst/>
        </a:prstGeom>
        <a:solidFill>
          <a:schemeClr val="tx2">
            <a:lumMod val="25000"/>
            <a:lumOff val="75000"/>
          </a:schemeClr>
        </a:solidFill>
        <a:ln w="12700" cap="flat" cmpd="sng" algn="in">
          <a:solidFill>
            <a:schemeClr val="tx2">
              <a:lumMod val="25000"/>
              <a:lumOff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300" kern="1200" dirty="0">
              <a:solidFill>
                <a:schemeClr val="tx1"/>
              </a:solidFill>
            </a:rPr>
            <a:t>Para incorporarse, cargar el peso en la pierna contraria al brazo ejecutor.</a:t>
          </a:r>
          <a:endParaRPr lang="es-CO" sz="2300" kern="1200" dirty="0">
            <a:solidFill>
              <a:schemeClr val="tx1"/>
            </a:solidFill>
          </a:endParaRPr>
        </a:p>
      </dsp:txBody>
      <dsp:txXfrm>
        <a:off x="439544" y="4117981"/>
        <a:ext cx="5623312" cy="612672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AE5C4-91A2-4958-AF72-93C5248E25F0}">
      <dsp:nvSpPr>
        <dsp:cNvPr id="0" name=""/>
        <dsp:cNvSpPr/>
      </dsp:nvSpPr>
      <dsp:spPr>
        <a:xfrm>
          <a:off x="0" y="470780"/>
          <a:ext cx="8128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26071E-1FE4-4852-8565-3D273BDD9040}">
      <dsp:nvSpPr>
        <dsp:cNvPr id="0" name=""/>
        <dsp:cNvSpPr/>
      </dsp:nvSpPr>
      <dsp:spPr>
        <a:xfrm>
          <a:off x="406400" y="91543"/>
          <a:ext cx="5689600" cy="67896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in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Adelantar la pierna contraria al bajo de ejecución.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39544" y="124687"/>
        <a:ext cx="5623312" cy="612672"/>
      </dsp:txXfrm>
    </dsp:sp>
    <dsp:sp modelId="{7FA24A1A-C35C-407C-9F88-CD902C0D9C37}">
      <dsp:nvSpPr>
        <dsp:cNvPr id="0" name=""/>
        <dsp:cNvSpPr/>
      </dsp:nvSpPr>
      <dsp:spPr>
        <a:xfrm>
          <a:off x="0" y="2039979"/>
          <a:ext cx="8128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tx2">
              <a:lumMod val="25000"/>
              <a:lumOff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02F151-03CE-4ABF-BF42-09A5032816EA}">
      <dsp:nvSpPr>
        <dsp:cNvPr id="0" name=""/>
        <dsp:cNvSpPr/>
      </dsp:nvSpPr>
      <dsp:spPr>
        <a:xfrm>
          <a:off x="406400" y="1134823"/>
          <a:ext cx="5689600" cy="1244635"/>
        </a:xfrm>
        <a:prstGeom prst="roundRect">
          <a:avLst/>
        </a:prstGeom>
        <a:solidFill>
          <a:schemeClr val="tx2">
            <a:lumMod val="25000"/>
            <a:lumOff val="75000"/>
          </a:schemeClr>
        </a:solidFill>
        <a:ln w="12700" cap="flat" cmpd="sng" algn="in">
          <a:solidFill>
            <a:schemeClr val="tx2">
              <a:lumMod val="25000"/>
              <a:lumOff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Apoyar la mano contraria en el lavamanos.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67158" y="1195581"/>
        <a:ext cx="5568084" cy="1123119"/>
      </dsp:txXfrm>
    </dsp:sp>
    <dsp:sp modelId="{F698829E-B69D-4493-8578-1923ADA13A87}">
      <dsp:nvSpPr>
        <dsp:cNvPr id="0" name=""/>
        <dsp:cNvSpPr/>
      </dsp:nvSpPr>
      <dsp:spPr>
        <a:xfrm>
          <a:off x="0" y="3381037"/>
          <a:ext cx="8128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26FCDA-4B95-4337-9DFF-03AD437B33F7}">
      <dsp:nvSpPr>
        <dsp:cNvPr id="0" name=""/>
        <dsp:cNvSpPr/>
      </dsp:nvSpPr>
      <dsp:spPr>
        <a:xfrm>
          <a:off x="406400" y="2743779"/>
          <a:ext cx="5689600" cy="976738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in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El peso debe caer sobre la misma pierna del brazo ejecutor y la mano que se apoya en el lavamanos.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54080" y="2791459"/>
        <a:ext cx="5594240" cy="881378"/>
      </dsp:txXfrm>
    </dsp:sp>
    <dsp:sp modelId="{DC86ED2B-C566-45E9-A332-2EAF1C73C194}">
      <dsp:nvSpPr>
        <dsp:cNvPr id="0" name=""/>
        <dsp:cNvSpPr/>
      </dsp:nvSpPr>
      <dsp:spPr>
        <a:xfrm>
          <a:off x="0" y="4424317"/>
          <a:ext cx="8128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4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7E4ADA-4631-4F9E-B322-B57E82A9ADD6}">
      <dsp:nvSpPr>
        <dsp:cNvPr id="0" name=""/>
        <dsp:cNvSpPr/>
      </dsp:nvSpPr>
      <dsp:spPr>
        <a:xfrm>
          <a:off x="406400" y="4084837"/>
          <a:ext cx="5689600" cy="67896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in">
          <a:solidFill>
            <a:schemeClr val="accent4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300" kern="1200" dirty="0">
              <a:solidFill>
                <a:schemeClr val="tx1"/>
              </a:solidFill>
            </a:rPr>
            <a:t>Para incorporarse, cargar el peso en la pierna contraria al brazo ejecutor.</a:t>
          </a:r>
          <a:endParaRPr lang="es-CO" sz="2300" kern="1200" dirty="0">
            <a:solidFill>
              <a:schemeClr val="tx1"/>
            </a:solidFill>
          </a:endParaRPr>
        </a:p>
      </dsp:txBody>
      <dsp:txXfrm>
        <a:off x="439544" y="4117981"/>
        <a:ext cx="5623312" cy="612672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AE5C4-91A2-4958-AF72-93C5248E25F0}">
      <dsp:nvSpPr>
        <dsp:cNvPr id="0" name=""/>
        <dsp:cNvSpPr/>
      </dsp:nvSpPr>
      <dsp:spPr>
        <a:xfrm>
          <a:off x="0" y="470780"/>
          <a:ext cx="8128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26071E-1FE4-4852-8565-3D273BDD9040}">
      <dsp:nvSpPr>
        <dsp:cNvPr id="0" name=""/>
        <dsp:cNvSpPr/>
      </dsp:nvSpPr>
      <dsp:spPr>
        <a:xfrm>
          <a:off x="406400" y="91543"/>
          <a:ext cx="5689600" cy="678960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in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Para limpiar con la derecha se adelanta la pierna ipsilateral.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39544" y="124687"/>
        <a:ext cx="5623312" cy="612672"/>
      </dsp:txXfrm>
    </dsp:sp>
    <dsp:sp modelId="{7FA24A1A-C35C-407C-9F88-CD902C0D9C37}">
      <dsp:nvSpPr>
        <dsp:cNvPr id="0" name=""/>
        <dsp:cNvSpPr/>
      </dsp:nvSpPr>
      <dsp:spPr>
        <a:xfrm>
          <a:off x="0" y="2039979"/>
          <a:ext cx="8128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tx2">
              <a:lumMod val="25000"/>
              <a:lumOff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02F151-03CE-4ABF-BF42-09A5032816EA}">
      <dsp:nvSpPr>
        <dsp:cNvPr id="0" name=""/>
        <dsp:cNvSpPr/>
      </dsp:nvSpPr>
      <dsp:spPr>
        <a:xfrm>
          <a:off x="406400" y="1134823"/>
          <a:ext cx="5689600" cy="1244635"/>
        </a:xfrm>
        <a:prstGeom prst="roundRect">
          <a:avLst/>
        </a:prstGeom>
        <a:solidFill>
          <a:schemeClr val="tx2">
            <a:lumMod val="25000"/>
            <a:lumOff val="75000"/>
          </a:schemeClr>
        </a:solidFill>
        <a:ln w="12700" cap="flat" cmpd="sng" algn="in">
          <a:solidFill>
            <a:schemeClr val="tx2">
              <a:lumMod val="25000"/>
              <a:lumOff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Se utiliza la mano de derecha mientras con la izquierda se sujeta al marco de la ventana a la altura del pecho.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67158" y="1195581"/>
        <a:ext cx="5568084" cy="1123119"/>
      </dsp:txXfrm>
    </dsp:sp>
    <dsp:sp modelId="{F698829E-B69D-4493-8578-1923ADA13A87}">
      <dsp:nvSpPr>
        <dsp:cNvPr id="0" name=""/>
        <dsp:cNvSpPr/>
      </dsp:nvSpPr>
      <dsp:spPr>
        <a:xfrm>
          <a:off x="0" y="3381037"/>
          <a:ext cx="8128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26FCDA-4B95-4337-9DFF-03AD437B33F7}">
      <dsp:nvSpPr>
        <dsp:cNvPr id="0" name=""/>
        <dsp:cNvSpPr/>
      </dsp:nvSpPr>
      <dsp:spPr>
        <a:xfrm>
          <a:off x="406400" y="2743779"/>
          <a:ext cx="5689600" cy="976738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12700" cap="flat" cmpd="sng" algn="in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Limpiar a nivel del pecho-ojos. 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54080" y="2791459"/>
        <a:ext cx="5594240" cy="881378"/>
      </dsp:txXfrm>
    </dsp:sp>
    <dsp:sp modelId="{DC86ED2B-C566-45E9-A332-2EAF1C73C194}">
      <dsp:nvSpPr>
        <dsp:cNvPr id="0" name=""/>
        <dsp:cNvSpPr/>
      </dsp:nvSpPr>
      <dsp:spPr>
        <a:xfrm>
          <a:off x="0" y="4424317"/>
          <a:ext cx="8128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4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7E4ADA-4631-4F9E-B322-B57E82A9ADD6}">
      <dsp:nvSpPr>
        <dsp:cNvPr id="0" name=""/>
        <dsp:cNvSpPr/>
      </dsp:nvSpPr>
      <dsp:spPr>
        <a:xfrm>
          <a:off x="406400" y="4084837"/>
          <a:ext cx="5689600" cy="67896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in">
          <a:solidFill>
            <a:schemeClr val="accent4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300" kern="1200" dirty="0">
              <a:solidFill>
                <a:schemeClr val="tx1"/>
              </a:solidFill>
            </a:rPr>
            <a:t>Cambiar la mano de limpieza cada cierto tiempo</a:t>
          </a:r>
          <a:endParaRPr lang="es-CO" sz="2300" kern="1200" dirty="0">
            <a:solidFill>
              <a:schemeClr val="tx1"/>
            </a:solidFill>
          </a:endParaRPr>
        </a:p>
      </dsp:txBody>
      <dsp:txXfrm>
        <a:off x="439544" y="4117981"/>
        <a:ext cx="5623312" cy="612672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AE5C4-91A2-4958-AF72-93C5248E25F0}">
      <dsp:nvSpPr>
        <dsp:cNvPr id="0" name=""/>
        <dsp:cNvSpPr/>
      </dsp:nvSpPr>
      <dsp:spPr>
        <a:xfrm>
          <a:off x="0" y="707017"/>
          <a:ext cx="8128000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26071E-1FE4-4852-8565-3D273BDD9040}">
      <dsp:nvSpPr>
        <dsp:cNvPr id="0" name=""/>
        <dsp:cNvSpPr/>
      </dsp:nvSpPr>
      <dsp:spPr>
        <a:xfrm>
          <a:off x="406400" y="14499"/>
          <a:ext cx="5689600" cy="123984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in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Tabla a la altura del ombligo.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66924" y="75023"/>
        <a:ext cx="5568552" cy="1118792"/>
      </dsp:txXfrm>
    </dsp:sp>
    <dsp:sp modelId="{7FA24A1A-C35C-407C-9F88-CD902C0D9C37}">
      <dsp:nvSpPr>
        <dsp:cNvPr id="0" name=""/>
        <dsp:cNvSpPr/>
      </dsp:nvSpPr>
      <dsp:spPr>
        <a:xfrm>
          <a:off x="0" y="2531690"/>
          <a:ext cx="8128000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02F151-03CE-4ABF-BF42-09A5032816EA}">
      <dsp:nvSpPr>
        <dsp:cNvPr id="0" name=""/>
        <dsp:cNvSpPr/>
      </dsp:nvSpPr>
      <dsp:spPr>
        <a:xfrm>
          <a:off x="406400" y="1919619"/>
          <a:ext cx="5689600" cy="1231991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in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Soporte par subir el pie e ir alternando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66541" y="1979760"/>
        <a:ext cx="5569318" cy="1111709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AE5C4-91A2-4958-AF72-93C5248E25F0}">
      <dsp:nvSpPr>
        <dsp:cNvPr id="0" name=""/>
        <dsp:cNvSpPr/>
      </dsp:nvSpPr>
      <dsp:spPr>
        <a:xfrm>
          <a:off x="0" y="470780"/>
          <a:ext cx="8128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tx2">
              <a:lumMod val="25000"/>
              <a:lumOff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26071E-1FE4-4852-8565-3D273BDD9040}">
      <dsp:nvSpPr>
        <dsp:cNvPr id="0" name=""/>
        <dsp:cNvSpPr/>
      </dsp:nvSpPr>
      <dsp:spPr>
        <a:xfrm>
          <a:off x="406400" y="91543"/>
          <a:ext cx="5689600" cy="678960"/>
        </a:xfrm>
        <a:prstGeom prst="roundRect">
          <a:avLst/>
        </a:prstGeom>
        <a:solidFill>
          <a:schemeClr val="tx2">
            <a:lumMod val="25000"/>
            <a:lumOff val="75000"/>
          </a:schemeClr>
        </a:solidFill>
        <a:ln w="12700" cap="flat" cmpd="sng" algn="in">
          <a:solidFill>
            <a:schemeClr val="tx2">
              <a:lumMod val="25000"/>
              <a:lumOff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Fregadora a la altura del ombligo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39544" y="124687"/>
        <a:ext cx="5623312" cy="612672"/>
      </dsp:txXfrm>
    </dsp:sp>
    <dsp:sp modelId="{7FA24A1A-C35C-407C-9F88-CD902C0D9C37}">
      <dsp:nvSpPr>
        <dsp:cNvPr id="0" name=""/>
        <dsp:cNvSpPr/>
      </dsp:nvSpPr>
      <dsp:spPr>
        <a:xfrm>
          <a:off x="0" y="2039979"/>
          <a:ext cx="8128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6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02F151-03CE-4ABF-BF42-09A5032816EA}">
      <dsp:nvSpPr>
        <dsp:cNvPr id="0" name=""/>
        <dsp:cNvSpPr/>
      </dsp:nvSpPr>
      <dsp:spPr>
        <a:xfrm>
          <a:off x="406400" y="1134823"/>
          <a:ext cx="5689600" cy="1244635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in">
          <a:solidFill>
            <a:schemeClr val="accent6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Codos en 90º grados al sostener el plato.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67158" y="1195581"/>
        <a:ext cx="5568084" cy="1123119"/>
      </dsp:txXfrm>
    </dsp:sp>
    <dsp:sp modelId="{F698829E-B69D-4493-8578-1923ADA13A87}">
      <dsp:nvSpPr>
        <dsp:cNvPr id="0" name=""/>
        <dsp:cNvSpPr/>
      </dsp:nvSpPr>
      <dsp:spPr>
        <a:xfrm>
          <a:off x="0" y="3381037"/>
          <a:ext cx="8128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4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26FCDA-4B95-4337-9DFF-03AD437B33F7}">
      <dsp:nvSpPr>
        <dsp:cNvPr id="0" name=""/>
        <dsp:cNvSpPr/>
      </dsp:nvSpPr>
      <dsp:spPr>
        <a:xfrm>
          <a:off x="406400" y="2743779"/>
          <a:ext cx="5689600" cy="976738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in">
          <a:solidFill>
            <a:schemeClr val="accent4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Subir un pie a un objeto o reposa pies. Alternar. 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454080" y="2791459"/>
        <a:ext cx="5594240" cy="881378"/>
      </dsp:txXfrm>
    </dsp:sp>
    <dsp:sp modelId="{DC86ED2B-C566-45E9-A332-2EAF1C73C194}">
      <dsp:nvSpPr>
        <dsp:cNvPr id="0" name=""/>
        <dsp:cNvSpPr/>
      </dsp:nvSpPr>
      <dsp:spPr>
        <a:xfrm>
          <a:off x="0" y="4424317"/>
          <a:ext cx="8128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7E4ADA-4631-4F9E-B322-B57E82A9ADD6}">
      <dsp:nvSpPr>
        <dsp:cNvPr id="0" name=""/>
        <dsp:cNvSpPr/>
      </dsp:nvSpPr>
      <dsp:spPr>
        <a:xfrm>
          <a:off x="406400" y="4084837"/>
          <a:ext cx="5689600" cy="678960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in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300" kern="1200" dirty="0">
              <a:solidFill>
                <a:schemeClr val="tx1"/>
              </a:solidFill>
            </a:rPr>
            <a:t>Al pasar objetos lateralmente, usar brazos y no la cintura. </a:t>
          </a:r>
          <a:endParaRPr lang="es-CO" sz="2300" kern="1200" dirty="0">
            <a:solidFill>
              <a:schemeClr val="tx1"/>
            </a:solidFill>
          </a:endParaRPr>
        </a:p>
      </dsp:txBody>
      <dsp:txXfrm>
        <a:off x="439544" y="4117981"/>
        <a:ext cx="5623312" cy="6126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2DDE8C-F180-4B77-8402-3B1D7BBF8C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HIGIENE POSTURAL 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1BE8561-5A37-48EE-8916-F03B3C6AC9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/>
              <a:t>Ft. Valeria Gómez miranda</a:t>
            </a:r>
          </a:p>
          <a:p>
            <a:r>
              <a:rPr lang="es-MX" dirty="0"/>
              <a:t>UNIVERSIDAD SANTIAGO DE CALI  </a:t>
            </a:r>
            <a:endParaRPr lang="es-CO" dirty="0"/>
          </a:p>
        </p:txBody>
      </p:sp>
      <p:pic>
        <p:nvPicPr>
          <p:cNvPr id="1026" name="Picture 2" descr="Historia IMETY">
            <a:extLst>
              <a:ext uri="{FF2B5EF4-FFF2-40B4-BE49-F238E27FC236}">
                <a16:creationId xmlns:a16="http://schemas.microsoft.com/office/drawing/2014/main" id="{EEAB2003-EA11-494D-8466-C0CD01B03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83" y="136525"/>
            <a:ext cx="238125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46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EF3496C3-FEBE-4BCE-A686-D060872EA5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091362"/>
              </p:ext>
            </p:extLst>
          </p:nvPr>
        </p:nvGraphicFramePr>
        <p:xfrm>
          <a:off x="1250950" y="1099930"/>
          <a:ext cx="10179050" cy="4780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7932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98B04A-A57E-4998-B45D-EF1373017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DEFINICIÓN</a:t>
            </a:r>
            <a:endParaRPr lang="es-CO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1C78AC5F-0228-46AB-94FF-7A0495607A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1521873"/>
              </p:ext>
            </p:extLst>
          </p:nvPr>
        </p:nvGraphicFramePr>
        <p:xfrm>
          <a:off x="1250950" y="1974573"/>
          <a:ext cx="10179050" cy="4501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8257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AB386A-54FB-47A0-86CD-49B8F0ED6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69133"/>
            <a:ext cx="10178322" cy="1492132"/>
          </a:xfrm>
        </p:spPr>
        <p:txBody>
          <a:bodyPr/>
          <a:lstStyle/>
          <a:p>
            <a:pPr algn="ctr"/>
            <a:r>
              <a:rPr lang="es-MX" dirty="0"/>
              <a:t>Columna vertebral </a:t>
            </a:r>
            <a:endParaRPr lang="es-CO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61549E7-882A-4207-8783-704318F45A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6336324"/>
              </p:ext>
            </p:extLst>
          </p:nvPr>
        </p:nvGraphicFramePr>
        <p:xfrm>
          <a:off x="1669774" y="1556482"/>
          <a:ext cx="9270548" cy="4919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4691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DC7AE9E3-C920-4F60-B6F5-E743985014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5779170"/>
              </p:ext>
            </p:extLst>
          </p:nvPr>
        </p:nvGraphicFramePr>
        <p:xfrm>
          <a:off x="2032000" y="1370953"/>
          <a:ext cx="8128000" cy="3638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294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2A8450-D1C0-44AA-99F2-78A012F70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ENFERMEDADES FRECUENTES </a:t>
            </a:r>
            <a:endParaRPr lang="es-CO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9568A5F4-8481-472A-B48F-7E9B9A9034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2972534"/>
              </p:ext>
            </p:extLst>
          </p:nvPr>
        </p:nvGraphicFramePr>
        <p:xfrm>
          <a:off x="1251677" y="1874517"/>
          <a:ext cx="10178321" cy="47733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8038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13DC58F-F9EE-4620-9D87-C37F177F88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7504511"/>
              </p:ext>
            </p:extLst>
          </p:nvPr>
        </p:nvGraphicFramePr>
        <p:xfrm>
          <a:off x="1483917" y="1649230"/>
          <a:ext cx="10178321" cy="47733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8519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ECDFF14E-2FF3-420C-A247-B331A28654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404529"/>
              </p:ext>
            </p:extLst>
          </p:nvPr>
        </p:nvGraphicFramePr>
        <p:xfrm>
          <a:off x="1483917" y="1649230"/>
          <a:ext cx="10178321" cy="47733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041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74C6A7-B2D4-4410-A728-CC252D246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Postura acostado </a:t>
            </a:r>
            <a:endParaRPr lang="es-CO" dirty="0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2D2E0B02-4A94-41F2-BBE0-A26781D082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1163353"/>
              </p:ext>
            </p:extLst>
          </p:nvPr>
        </p:nvGraphicFramePr>
        <p:xfrm>
          <a:off x="2032000" y="1439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5353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ostura Correcta Incorrecta El Dormir Del Vector De La Mujer Ilustración  del Vector - Ilustración de curva, right: 121652836">
            <a:extLst>
              <a:ext uri="{FF2B5EF4-FFF2-40B4-BE49-F238E27FC236}">
                <a16:creationId xmlns:a16="http://schemas.microsoft.com/office/drawing/2014/main" id="{1EF16270-D68E-49DD-8B13-4B842E313F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33" b="56103"/>
          <a:stretch/>
        </p:blipFill>
        <p:spPr bwMode="auto">
          <a:xfrm>
            <a:off x="1190145" y="4779194"/>
            <a:ext cx="478636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ostura Correcta Incorrecta El Dormir Del Vector De La Mujer Ilustración  del Vector - Ilustración de curva, right: 121652836">
            <a:extLst>
              <a:ext uri="{FF2B5EF4-FFF2-40B4-BE49-F238E27FC236}">
                <a16:creationId xmlns:a16="http://schemas.microsoft.com/office/drawing/2014/main" id="{3846B2E0-E329-43C7-A952-17EDCBC202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03" b="23487"/>
          <a:stretch/>
        </p:blipFill>
        <p:spPr bwMode="auto">
          <a:xfrm>
            <a:off x="5976510" y="4779194"/>
            <a:ext cx="5291458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ostura Correcta Incorrecta El Dormir Del Vector De La Mujer Ilustración  del Vector - Ilustración de malo, gente: 121652714">
            <a:extLst>
              <a:ext uri="{FF2B5EF4-FFF2-40B4-BE49-F238E27FC236}">
                <a16:creationId xmlns:a16="http://schemas.microsoft.com/office/drawing/2014/main" id="{E521C9A2-B5FD-49B4-B98A-43740CED3E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34" b="60683"/>
          <a:stretch/>
        </p:blipFill>
        <p:spPr bwMode="auto">
          <a:xfrm>
            <a:off x="1075310" y="1781391"/>
            <a:ext cx="5241862" cy="10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ostura Correcta Incorrecta El Dormir Del Vector De La Mujer Ilustración  del Vector - Ilustración de malo, gente: 121652714">
            <a:extLst>
              <a:ext uri="{FF2B5EF4-FFF2-40B4-BE49-F238E27FC236}">
                <a16:creationId xmlns:a16="http://schemas.microsoft.com/office/drawing/2014/main" id="{B6DA5C2D-7986-4007-8C0F-B2E0636B0E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04" b="28273"/>
          <a:stretch/>
        </p:blipFill>
        <p:spPr bwMode="auto">
          <a:xfrm>
            <a:off x="6287657" y="1781391"/>
            <a:ext cx="5441758" cy="10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A3712467-7F02-4060-9210-5BB09CEEADCF}"/>
              </a:ext>
            </a:extLst>
          </p:cNvPr>
          <p:cNvSpPr/>
          <p:nvPr/>
        </p:nvSpPr>
        <p:spPr>
          <a:xfrm>
            <a:off x="4403188" y="998806"/>
            <a:ext cx="3840480" cy="562708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200" dirty="0">
                <a:solidFill>
                  <a:schemeClr val="tx1"/>
                </a:solidFill>
              </a:rPr>
              <a:t>Boca arriba</a:t>
            </a:r>
            <a:endParaRPr lang="es-CO" sz="2200" dirty="0">
              <a:solidFill>
                <a:schemeClr val="tx1"/>
              </a:solidFill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6FED0CF7-B0B1-47CD-9E82-A4948B0A0FC9}"/>
              </a:ext>
            </a:extLst>
          </p:cNvPr>
          <p:cNvSpPr/>
          <p:nvPr/>
        </p:nvSpPr>
        <p:spPr>
          <a:xfrm>
            <a:off x="4367417" y="3895875"/>
            <a:ext cx="3840480" cy="562708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200" dirty="0">
                <a:solidFill>
                  <a:schemeClr val="tx1"/>
                </a:solidFill>
              </a:rPr>
              <a:t>Lateral </a:t>
            </a:r>
            <a:endParaRPr lang="es-CO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263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2F9786-AD6B-4C30-825D-173097D09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AL LEVANTARSE DE LA CAMA </a:t>
            </a:r>
            <a:endParaRPr lang="es-CO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450D367E-A41B-483D-965C-6A040197D0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5287566"/>
              </p:ext>
            </p:extLst>
          </p:nvPr>
        </p:nvGraphicFramePr>
        <p:xfrm>
          <a:off x="2032000" y="1439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3621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evantarse de la cama | Levantarse de la cama, Dolor, Salud y bienestar">
            <a:extLst>
              <a:ext uri="{FF2B5EF4-FFF2-40B4-BE49-F238E27FC236}">
                <a16:creationId xmlns:a16="http://schemas.microsoft.com/office/drawing/2014/main" id="{B71A5706-5BCB-4812-A2ED-D73EF77AA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498" y="1080267"/>
            <a:ext cx="5238750" cy="360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ÓMO LEVANTARSE DE LA CAMA CORRECTAMENTE – Fissalud">
            <a:extLst>
              <a:ext uri="{FF2B5EF4-FFF2-40B4-BE49-F238E27FC236}">
                <a16:creationId xmlns:a16="http://schemas.microsoft.com/office/drawing/2014/main" id="{9FC9E0C4-9AF1-4853-979C-4F58348CBE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" t="3331" r="2851" b="5080"/>
          <a:stretch/>
        </p:blipFill>
        <p:spPr bwMode="auto">
          <a:xfrm>
            <a:off x="1046922" y="2451652"/>
            <a:ext cx="4691269" cy="1736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61225EAF-D255-4878-93FD-60F052E3BB09}"/>
              </a:ext>
            </a:extLst>
          </p:cNvPr>
          <p:cNvCxnSpPr/>
          <p:nvPr/>
        </p:nvCxnSpPr>
        <p:spPr>
          <a:xfrm>
            <a:off x="6096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4810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81715F-F01D-460E-A8D5-873A1AA58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Postura sentado</a:t>
            </a:r>
            <a:endParaRPr lang="es-CO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9199DE2D-146A-4225-A6B5-249D95C632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0448664"/>
              </p:ext>
            </p:extLst>
          </p:nvPr>
        </p:nvGraphicFramePr>
        <p:xfrm>
          <a:off x="1152939" y="1439333"/>
          <a:ext cx="967408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9881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FDEA2744-AC0B-4F87-ABDB-B3FD293CC8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1697170"/>
              </p:ext>
            </p:extLst>
          </p:nvPr>
        </p:nvGraphicFramePr>
        <p:xfrm>
          <a:off x="1258956" y="1827497"/>
          <a:ext cx="9674087" cy="32030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6971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uía para una buena postura: MedlinePlus en español">
            <a:extLst>
              <a:ext uri="{FF2B5EF4-FFF2-40B4-BE49-F238E27FC236}">
                <a16:creationId xmlns:a16="http://schemas.microsoft.com/office/drawing/2014/main" id="{DB3EE429-0650-4E40-9280-2EB04C179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560" y="1436370"/>
            <a:ext cx="2847975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onsejos para sentarse bien y evitar el dolor - Mejor con Salud">
            <a:extLst>
              <a:ext uri="{FF2B5EF4-FFF2-40B4-BE49-F238E27FC236}">
                <a16:creationId xmlns:a16="http://schemas.microsoft.com/office/drawing/2014/main" id="{B61B3099-3ED1-499A-A526-0E481648C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60" y="1436370"/>
            <a:ext cx="6096000" cy="384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837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a postura correcta para conducir – Autoescuela Fran">
            <a:extLst>
              <a:ext uri="{FF2B5EF4-FFF2-40B4-BE49-F238E27FC236}">
                <a16:creationId xmlns:a16="http://schemas.microsoft.com/office/drawing/2014/main" id="{96819B65-9BDA-4CA6-A041-1DE631994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803" y="1071000"/>
            <a:ext cx="10300042" cy="4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530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B59E2E-618E-4118-A1C1-8E44B0E23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69133"/>
            <a:ext cx="10178322" cy="1492132"/>
          </a:xfrm>
        </p:spPr>
        <p:txBody>
          <a:bodyPr/>
          <a:lstStyle/>
          <a:p>
            <a:pPr algn="ctr"/>
            <a:r>
              <a:rPr lang="es-MX" dirty="0"/>
              <a:t>Postura de pie </a:t>
            </a:r>
            <a:endParaRPr lang="es-CO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F3EA9F34-1875-4204-AC80-268C5ED36F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6500062"/>
              </p:ext>
            </p:extLst>
          </p:nvPr>
        </p:nvGraphicFramePr>
        <p:xfrm>
          <a:off x="1793461" y="1762539"/>
          <a:ext cx="8128000" cy="5095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7363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5E04F559-C95B-4543-B61D-199516911453}"/>
              </a:ext>
            </a:extLst>
          </p:cNvPr>
          <p:cNvSpPr/>
          <p:nvPr/>
        </p:nvSpPr>
        <p:spPr>
          <a:xfrm>
            <a:off x="3591339" y="649357"/>
            <a:ext cx="4399722" cy="675860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600" dirty="0">
                <a:solidFill>
                  <a:schemeClr val="tx1"/>
                </a:solidFill>
              </a:rPr>
              <a:t>EVITAR </a:t>
            </a:r>
            <a:endParaRPr lang="es-CO" sz="2600" dirty="0">
              <a:solidFill>
                <a:schemeClr val="tx1"/>
              </a:solidFill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620A1493-F2DB-4AC5-B0C7-A65A5655AB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3448327"/>
              </p:ext>
            </p:extLst>
          </p:nvPr>
        </p:nvGraphicFramePr>
        <p:xfrm>
          <a:off x="1793461" y="1762539"/>
          <a:ext cx="8128000" cy="5095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7743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▷ Cuál Es La Mejor Postura y Como Mantener Una Postura Recta">
            <a:extLst>
              <a:ext uri="{FF2B5EF4-FFF2-40B4-BE49-F238E27FC236}">
                <a16:creationId xmlns:a16="http://schemas.microsoft.com/office/drawing/2014/main" id="{E7C2D744-95CC-4054-B9F0-51F943E13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563" y="1143000"/>
            <a:ext cx="6206337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uenas posturas para la espalda en el embarazo - Mucho tiempo de pie.  Postura incorrectaMucho tiempo de pie. Postura correcta">
            <a:extLst>
              <a:ext uri="{FF2B5EF4-FFF2-40B4-BE49-F238E27FC236}">
                <a16:creationId xmlns:a16="http://schemas.microsoft.com/office/drawing/2014/main" id="{C426EA0B-3F46-4CE5-AC4B-E6C800D0E5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3" r="36073"/>
          <a:stretch/>
        </p:blipFill>
        <p:spPr bwMode="auto">
          <a:xfrm>
            <a:off x="8665699" y="369000"/>
            <a:ext cx="1933298" cy="61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316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742E2-D367-41D3-A2FC-A78368998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Al levantarse de la silla</a:t>
            </a:r>
            <a:endParaRPr lang="es-CO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8133346-43C7-428F-A672-D24F0B00E8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9649115"/>
              </p:ext>
            </p:extLst>
          </p:nvPr>
        </p:nvGraphicFramePr>
        <p:xfrm>
          <a:off x="1793461" y="1762539"/>
          <a:ext cx="8128000" cy="5095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80354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oblación: Levantarse y sentarse">
            <a:extLst>
              <a:ext uri="{FF2B5EF4-FFF2-40B4-BE49-F238E27FC236}">
                <a16:creationId xmlns:a16="http://schemas.microsoft.com/office/drawing/2014/main" id="{4071AC0E-07FF-4565-8C33-DD1C377DE8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" t="3238" r="2504" b="5161"/>
          <a:stretch/>
        </p:blipFill>
        <p:spPr bwMode="auto">
          <a:xfrm>
            <a:off x="3220277" y="2080591"/>
            <a:ext cx="5777949" cy="283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14407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FA7AB-3E8F-4BAB-85C2-1491C996F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42629"/>
            <a:ext cx="10178322" cy="1492132"/>
          </a:xfrm>
        </p:spPr>
        <p:txBody>
          <a:bodyPr/>
          <a:lstStyle/>
          <a:p>
            <a:pPr algn="ctr"/>
            <a:r>
              <a:rPr lang="es-MX" dirty="0"/>
              <a:t>AL SENTARSE EN LA SILLA </a:t>
            </a:r>
            <a:endParaRPr lang="es-CO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C0989EBE-AC1B-4F7C-AEDC-B08D7A64AB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9604792"/>
              </p:ext>
            </p:extLst>
          </p:nvPr>
        </p:nvGraphicFramePr>
        <p:xfrm>
          <a:off x="1793461" y="1762539"/>
          <a:ext cx="8128000" cy="5095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81659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silla, tabla, cuarto, agua&#10;&#10;Descripción generada automáticamente">
            <a:extLst>
              <a:ext uri="{FF2B5EF4-FFF2-40B4-BE49-F238E27FC236}">
                <a16:creationId xmlns:a16="http://schemas.microsoft.com/office/drawing/2014/main" id="{936AB636-636C-40DE-9070-C0637E18E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699" y="2156091"/>
            <a:ext cx="6558482" cy="31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8630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427B9D-9FA8-4071-A043-7B12E5D93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Coger peso del suelo  </a:t>
            </a:r>
            <a:endParaRPr lang="es-CO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2E27A467-0361-49BF-BB3A-C1EFBC373C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990310"/>
              </p:ext>
            </p:extLst>
          </p:nvPr>
        </p:nvGraphicFramePr>
        <p:xfrm>
          <a:off x="1793461" y="1762539"/>
          <a:ext cx="8128000" cy="5095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20625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onsejos para levantar o cargar peso sin dañar tu columna">
            <a:extLst>
              <a:ext uri="{FF2B5EF4-FFF2-40B4-BE49-F238E27FC236}">
                <a16:creationId xmlns:a16="http://schemas.microsoft.com/office/drawing/2014/main" id="{448A9F2D-9FC7-403A-B632-32A492318A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9" t="35077" r="9081" b="10770"/>
          <a:stretch/>
        </p:blipFill>
        <p:spPr bwMode="auto">
          <a:xfrm>
            <a:off x="2114843" y="1572064"/>
            <a:ext cx="7962314" cy="3713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6800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8DEEFE-15E5-40ED-8910-427618E10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Coger peso desde altura </a:t>
            </a:r>
            <a:endParaRPr lang="es-CO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098D490-71F0-428A-A597-87E32998B1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6007461"/>
              </p:ext>
            </p:extLst>
          </p:nvPr>
        </p:nvGraphicFramePr>
        <p:xfrm>
          <a:off x="1793461" y="1762539"/>
          <a:ext cx="8128000" cy="5095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16068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IGIENE POSTURAL">
            <a:extLst>
              <a:ext uri="{FF2B5EF4-FFF2-40B4-BE49-F238E27FC236}">
                <a16:creationId xmlns:a16="http://schemas.microsoft.com/office/drawing/2014/main" id="{F5D6EF4B-F0F0-4255-B7E3-127CAECA1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765" y="944391"/>
            <a:ext cx="4967328" cy="55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4022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8F98C4-DFFE-4A03-B1C0-E9DC636C8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Cargar bolsas </a:t>
            </a:r>
            <a:endParaRPr lang="es-CO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2E6B162B-54E5-4A3C-BC34-DF985D7F21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2797709"/>
              </p:ext>
            </p:extLst>
          </p:nvPr>
        </p:nvGraphicFramePr>
        <p:xfrm>
          <a:off x="1793461" y="1762539"/>
          <a:ext cx="8128000" cy="5095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79364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igiene Postural: Cómo mejorar nuestra postura | Clínica Internacional">
            <a:extLst>
              <a:ext uri="{FF2B5EF4-FFF2-40B4-BE49-F238E27FC236}">
                <a16:creationId xmlns:a16="http://schemas.microsoft.com/office/drawing/2014/main" id="{373A92E8-2FF5-47E8-A44B-A95592B13A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22"/>
          <a:stretch/>
        </p:blipFill>
        <p:spPr bwMode="auto">
          <a:xfrm>
            <a:off x="3596149" y="765000"/>
            <a:ext cx="4999701" cy="53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9494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965316-34BE-4F06-874D-C9C964D11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AL LAVARSE DIENTES </a:t>
            </a:r>
            <a:endParaRPr lang="es-CO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4FD088C8-6226-4F51-B305-813DB702A8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2517460"/>
              </p:ext>
            </p:extLst>
          </p:nvPr>
        </p:nvGraphicFramePr>
        <p:xfrm>
          <a:off x="1793461" y="1762539"/>
          <a:ext cx="8128000" cy="5095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81540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ábitos posturales y otros saludables para la salud - Lavarse los dientes.Hábitos  posturales.2.005 - Galería do IES Monte das Moas">
            <a:extLst>
              <a:ext uri="{FF2B5EF4-FFF2-40B4-BE49-F238E27FC236}">
                <a16:creationId xmlns:a16="http://schemas.microsoft.com/office/drawing/2014/main" id="{ADDBEA04-8CA7-4F29-962B-2A2D66B3A0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53"/>
          <a:stretch/>
        </p:blipFill>
        <p:spPr bwMode="auto">
          <a:xfrm>
            <a:off x="2756074" y="1539000"/>
            <a:ext cx="6439954" cy="37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1038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456654-62AD-437C-A326-2FD84F8D6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POSTURA AL BARRER </a:t>
            </a:r>
            <a:endParaRPr lang="es-CO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A48968C-67CB-4016-AEC1-3431A2B214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1271156"/>
              </p:ext>
            </p:extLst>
          </p:nvPr>
        </p:nvGraphicFramePr>
        <p:xfrm>
          <a:off x="1793461" y="1762539"/>
          <a:ext cx="8128000" cy="5095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69737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igiene Postural: Cómo mejorar nuestra postura | Clínica Internacional">
            <a:extLst>
              <a:ext uri="{FF2B5EF4-FFF2-40B4-BE49-F238E27FC236}">
                <a16:creationId xmlns:a16="http://schemas.microsoft.com/office/drawing/2014/main" id="{E5ED195E-A237-4330-AF8F-3A8748B5C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091" y="1192676"/>
            <a:ext cx="7161817" cy="50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56127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7C14AE-B895-41BF-8C0B-9F2D6C4E2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POSTURA AL LIMPIAR VENTANAS </a:t>
            </a:r>
            <a:endParaRPr lang="es-CO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E98F2255-8C88-4CF0-AD5A-6AD9FC4534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9651307"/>
              </p:ext>
            </p:extLst>
          </p:nvPr>
        </p:nvGraphicFramePr>
        <p:xfrm>
          <a:off x="1793461" y="1762539"/>
          <a:ext cx="8128000" cy="5095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83045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igiene Postural: Cómo mejorar nuestra postura | Clínica Internacional">
            <a:extLst>
              <a:ext uri="{FF2B5EF4-FFF2-40B4-BE49-F238E27FC236}">
                <a16:creationId xmlns:a16="http://schemas.microsoft.com/office/drawing/2014/main" id="{D0A9BF53-46DD-465A-8335-EBC61CD6C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667" y="780318"/>
            <a:ext cx="6432324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7580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C15326-5263-4150-8402-E6B6D62B0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Postura al planchar la ropa </a:t>
            </a:r>
            <a:endParaRPr lang="es-CO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A3B7041-E155-4AD7-8E66-D59DE1207E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1143155"/>
              </p:ext>
            </p:extLst>
          </p:nvPr>
        </p:nvGraphicFramePr>
        <p:xfrm>
          <a:off x="1793461" y="1762540"/>
          <a:ext cx="8128000" cy="3604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1229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igiene Postural: Cómo mejorar nuestra postura | Clínica Internacional">
            <a:extLst>
              <a:ext uri="{FF2B5EF4-FFF2-40B4-BE49-F238E27FC236}">
                <a16:creationId xmlns:a16="http://schemas.microsoft.com/office/drawing/2014/main" id="{FCFDBD62-7E84-45AD-A9F1-C11380978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516" y="1334453"/>
            <a:ext cx="7374536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9600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3F7592-3C13-4077-AD40-534B58B10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Postura al lavar los platos </a:t>
            </a:r>
            <a:endParaRPr lang="es-CO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40A4DD0-71CD-45D9-A6F2-A3E0F7A77F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2837645"/>
              </p:ext>
            </p:extLst>
          </p:nvPr>
        </p:nvGraphicFramePr>
        <p:xfrm>
          <a:off x="1793461" y="1762539"/>
          <a:ext cx="8128000" cy="5095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56871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igiene Postural: Cómo mejorar nuestra postura | Clínica Internacional">
            <a:extLst>
              <a:ext uri="{FF2B5EF4-FFF2-40B4-BE49-F238E27FC236}">
                <a16:creationId xmlns:a16="http://schemas.microsoft.com/office/drawing/2014/main" id="{2DDC3A61-DF6B-4B35-8666-0580F0AED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497" y="1347640"/>
            <a:ext cx="5988000" cy="45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86620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alud laboral. Tu postura en la oficina.">
            <a:extLst>
              <a:ext uri="{FF2B5EF4-FFF2-40B4-BE49-F238E27FC236}">
                <a16:creationId xmlns:a16="http://schemas.microsoft.com/office/drawing/2014/main" id="{F1FA6978-C182-4F7F-A4D0-49477C88F2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33"/>
          <a:stretch/>
        </p:blipFill>
        <p:spPr bwMode="auto">
          <a:xfrm>
            <a:off x="2497186" y="211016"/>
            <a:ext cx="7394575" cy="621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409904"/>
      </p:ext>
    </p:extLst>
  </p:cSld>
  <p:clrMapOvr>
    <a:masterClrMapping/>
  </p:clrMapOvr>
</p:sld>
</file>

<file path=ppt/theme/theme1.xml><?xml version="1.0" encoding="utf-8"?>
<a:theme xmlns:a="http://schemas.openxmlformats.org/drawingml/2006/main" name="Distintivo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TM10001106[[fn=Distintivo]]</Template>
  <TotalTime>235</TotalTime>
  <Words>1167</Words>
  <Application>Microsoft Office PowerPoint</Application>
  <PresentationFormat>Panorámica</PresentationFormat>
  <Paragraphs>108</Paragraphs>
  <Slides>40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4" baseType="lpstr">
      <vt:lpstr>Arial</vt:lpstr>
      <vt:lpstr>Gill Sans MT</vt:lpstr>
      <vt:lpstr>Impact</vt:lpstr>
      <vt:lpstr>Distintivo</vt:lpstr>
      <vt:lpstr>HIGIENE POSTURAL </vt:lpstr>
      <vt:lpstr>Presentación de PowerPoint</vt:lpstr>
      <vt:lpstr>DEFINICIÓN</vt:lpstr>
      <vt:lpstr>Columna vertebral </vt:lpstr>
      <vt:lpstr>Presentación de PowerPoint</vt:lpstr>
      <vt:lpstr>ENFERMEDADES FRECUENTES </vt:lpstr>
      <vt:lpstr>Presentación de PowerPoint</vt:lpstr>
      <vt:lpstr>Presentación de PowerPoint</vt:lpstr>
      <vt:lpstr>Postura acostado </vt:lpstr>
      <vt:lpstr>Presentación de PowerPoint</vt:lpstr>
      <vt:lpstr>AL LEVANTARSE DE LA CAMA </vt:lpstr>
      <vt:lpstr>Presentación de PowerPoint</vt:lpstr>
      <vt:lpstr>Postura sentado</vt:lpstr>
      <vt:lpstr>Presentación de PowerPoint</vt:lpstr>
      <vt:lpstr>Presentación de PowerPoint</vt:lpstr>
      <vt:lpstr>Presentación de PowerPoint</vt:lpstr>
      <vt:lpstr>Postura de pie </vt:lpstr>
      <vt:lpstr>Presentación de PowerPoint</vt:lpstr>
      <vt:lpstr>Presentación de PowerPoint</vt:lpstr>
      <vt:lpstr>Al levantarse de la silla</vt:lpstr>
      <vt:lpstr>Presentación de PowerPoint</vt:lpstr>
      <vt:lpstr>AL SENTARSE EN LA SILLA </vt:lpstr>
      <vt:lpstr>Presentación de PowerPoint</vt:lpstr>
      <vt:lpstr>Coger peso del suelo  </vt:lpstr>
      <vt:lpstr>Presentación de PowerPoint</vt:lpstr>
      <vt:lpstr>Coger peso desde altura </vt:lpstr>
      <vt:lpstr>Presentación de PowerPoint</vt:lpstr>
      <vt:lpstr>Cargar bolsas </vt:lpstr>
      <vt:lpstr>Presentación de PowerPoint</vt:lpstr>
      <vt:lpstr>AL LAVARSE DIENTES </vt:lpstr>
      <vt:lpstr>Presentación de PowerPoint</vt:lpstr>
      <vt:lpstr>POSTURA AL BARRER </vt:lpstr>
      <vt:lpstr>Presentación de PowerPoint</vt:lpstr>
      <vt:lpstr>POSTURA AL LIMPIAR VENTANAS </vt:lpstr>
      <vt:lpstr>Presentación de PowerPoint</vt:lpstr>
      <vt:lpstr>Postura al planchar la ropa </vt:lpstr>
      <vt:lpstr>Presentación de PowerPoint</vt:lpstr>
      <vt:lpstr>Postura al lavar los platos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HIGIENE POSTURAL</dc:title>
  <dc:creator>valeria gomez miranda</dc:creator>
  <cp:lastModifiedBy>valeria gomez miranda</cp:lastModifiedBy>
  <cp:revision>5</cp:revision>
  <dcterms:created xsi:type="dcterms:W3CDTF">2021-04-25T17:38:46Z</dcterms:created>
  <dcterms:modified xsi:type="dcterms:W3CDTF">2021-04-27T16:17:48Z</dcterms:modified>
</cp:coreProperties>
</file>