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57" r:id="rId4"/>
    <p:sldId id="258" r:id="rId5"/>
    <p:sldId id="259" r:id="rId6"/>
    <p:sldId id="260" r:id="rId7"/>
    <p:sldId id="284" r:id="rId8"/>
    <p:sldId id="285" r:id="rId9"/>
    <p:sldId id="263" r:id="rId10"/>
    <p:sldId id="261" r:id="rId11"/>
    <p:sldId id="270" r:id="rId12"/>
    <p:sldId id="264" r:id="rId13"/>
    <p:sldId id="265" r:id="rId14"/>
    <p:sldId id="267" r:id="rId15"/>
    <p:sldId id="274" r:id="rId16"/>
    <p:sldId id="266" r:id="rId17"/>
    <p:sldId id="268" r:id="rId18"/>
    <p:sldId id="269" r:id="rId19"/>
    <p:sldId id="271" r:id="rId20"/>
    <p:sldId id="272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6" r:id="rId3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8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D2E2E-051A-4FF4-95BB-C856E928CDA5}" type="datetimeFigureOut">
              <a:rPr lang="es-ES" smtClean="0"/>
              <a:t>20/11/2020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A89AA-945F-4AAF-8559-40638065EBC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8321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D2E2E-051A-4FF4-95BB-C856E928CDA5}" type="datetimeFigureOut">
              <a:rPr lang="es-ES" smtClean="0"/>
              <a:t>20/11/2020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A89AA-945F-4AAF-8559-40638065EBC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7317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D2E2E-051A-4FF4-95BB-C856E928CDA5}" type="datetimeFigureOut">
              <a:rPr lang="es-ES" smtClean="0"/>
              <a:t>20/11/2020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A89AA-945F-4AAF-8559-40638065EBC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416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D2E2E-051A-4FF4-95BB-C856E928CDA5}" type="datetimeFigureOut">
              <a:rPr lang="es-ES" smtClean="0"/>
              <a:t>20/11/2020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A89AA-945F-4AAF-8559-40638065EBC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7912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D2E2E-051A-4FF4-95BB-C856E928CDA5}" type="datetimeFigureOut">
              <a:rPr lang="es-ES" smtClean="0"/>
              <a:t>20/11/2020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A89AA-945F-4AAF-8559-40638065EBC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2853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D2E2E-051A-4FF4-95BB-C856E928CDA5}" type="datetimeFigureOut">
              <a:rPr lang="es-ES" smtClean="0"/>
              <a:t>20/11/2020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A89AA-945F-4AAF-8559-40638065EBC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2470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D2E2E-051A-4FF4-95BB-C856E928CDA5}" type="datetimeFigureOut">
              <a:rPr lang="es-ES" smtClean="0"/>
              <a:t>20/11/2020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A89AA-945F-4AAF-8559-40638065EBC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2647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D2E2E-051A-4FF4-95BB-C856E928CDA5}" type="datetimeFigureOut">
              <a:rPr lang="es-ES" smtClean="0"/>
              <a:t>20/11/2020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A89AA-945F-4AAF-8559-40638065EBC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06111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D2E2E-051A-4FF4-95BB-C856E928CDA5}" type="datetimeFigureOut">
              <a:rPr lang="es-ES" smtClean="0"/>
              <a:t>20/11/2020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A89AA-945F-4AAF-8559-40638065EBC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8475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D2E2E-051A-4FF4-95BB-C856E928CDA5}" type="datetimeFigureOut">
              <a:rPr lang="es-ES" smtClean="0"/>
              <a:t>20/11/2020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A89AA-945F-4AAF-8559-40638065EBC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692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D2E2E-051A-4FF4-95BB-C856E928CDA5}" type="datetimeFigureOut">
              <a:rPr lang="es-ES" smtClean="0"/>
              <a:t>20/11/2020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A89AA-945F-4AAF-8559-40638065EBC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1818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1D2E2E-051A-4FF4-95BB-C856E928CDA5}" type="datetimeFigureOut">
              <a:rPr lang="es-ES" smtClean="0"/>
              <a:t>20/11/2020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A89AA-945F-4AAF-8559-40638065EBC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3206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565253"/>
          </a:xfrm>
        </p:spPr>
        <p:txBody>
          <a:bodyPr>
            <a:normAutofit fontScale="90000"/>
          </a:bodyPr>
          <a:lstStyle/>
          <a:p>
            <a:r>
              <a:rPr lang="es-ES" sz="3600" b="1" dirty="0" smtClean="0">
                <a:latin typeface="Baskerville Old Face" panose="02020602080505020303" pitchFamily="18" charset="0"/>
              </a:rPr>
              <a:t>HABITOS SALUDABLES EN </a:t>
            </a:r>
            <a:r>
              <a:rPr lang="es-ES" sz="3600" b="1" dirty="0" smtClean="0">
                <a:latin typeface="Baskerville Old Face" panose="02020602080505020303" pitchFamily="18" charset="0"/>
              </a:rPr>
              <a:t>ADULTOS JOVENES Y ADULTOS MAYORES</a:t>
            </a:r>
            <a:br>
              <a:rPr lang="es-ES" sz="3600" b="1" dirty="0" smtClean="0">
                <a:latin typeface="Baskerville Old Face" panose="02020602080505020303" pitchFamily="18" charset="0"/>
              </a:rPr>
            </a:br>
            <a:endParaRPr lang="es-ES" sz="3600" b="1" dirty="0">
              <a:latin typeface="Baskerville Old Face" panose="02020602080505020303" pitchFamily="18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3395" y="2687616"/>
            <a:ext cx="5016843" cy="3830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235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iagBrick">
          <a:fgClr>
            <a:schemeClr val="accent2">
              <a:lumMod val="75000"/>
            </a:schemeClr>
          </a:fgClr>
          <a:bgClr>
            <a:srgbClr val="7030A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mo tener un Envejecimiento Saludabl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39614" y="1198179"/>
            <a:ext cx="8891752" cy="4177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055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95" y="0"/>
            <a:ext cx="118501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335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>
                <a:latin typeface="Berlin Sans FB Demi" panose="020E0802020502020306" pitchFamily="34" charset="0"/>
              </a:rPr>
              <a:t>ACTIVIDAD FISICA</a:t>
            </a:r>
            <a:endParaRPr lang="es-ES" dirty="0">
              <a:latin typeface="Berlin Sans FB Demi" panose="020E0802020502020306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9578546" cy="5068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397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185" y="0"/>
            <a:ext cx="103426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255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19" y="0"/>
            <a:ext cx="115659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770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1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8709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laid">
          <a:fgClr>
            <a:srgbClr val="7030A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JERCICIOS DE GIMNASIA CEREBRAL MDULO 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66192" y="800633"/>
            <a:ext cx="8970579" cy="4635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668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3600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6450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5464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>
                <a:latin typeface="Berlin Sans FB Demi" panose="020E0802020502020306" pitchFamily="34" charset="0"/>
              </a:rPr>
              <a:t>HIGIENE PERSONAL</a:t>
            </a:r>
            <a:endParaRPr lang="es-ES" dirty="0">
              <a:latin typeface="Berlin Sans FB Demi" panose="020E0802020502020306" pitchFamily="34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419225"/>
            <a:ext cx="2714625" cy="2128016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621" y="4262108"/>
            <a:ext cx="3044879" cy="212292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1499" y="2017986"/>
            <a:ext cx="2532998" cy="3878317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397" y="1690688"/>
            <a:ext cx="3962400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675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1000" t="-2000" r="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266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4680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uidados para el adulto mayor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29255" y="1056290"/>
            <a:ext cx="8450317" cy="4087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729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09422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04317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36771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616737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7000" t="-5000" r="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36918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13000" t="2000" r="10000" b="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0956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81272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2000" t="1000" r="2000" b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50234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41772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9000" t="-2000" r="6000" b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09707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56250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13000" t="-2000" r="9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07052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7000" t="-1000" r="3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25212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13000" t="-9000" r="12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03351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293569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</TotalTime>
  <Words>12</Words>
  <Application>Microsoft Office PowerPoint</Application>
  <PresentationFormat>Panorámica</PresentationFormat>
  <Paragraphs>3</Paragraphs>
  <Slides>30</Slides>
  <Notes>0</Notes>
  <HiddenSlides>0</HiddenSlides>
  <MMClips>3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6" baseType="lpstr">
      <vt:lpstr>Arial</vt:lpstr>
      <vt:lpstr>Baskerville Old Face</vt:lpstr>
      <vt:lpstr>Berlin Sans FB Demi</vt:lpstr>
      <vt:lpstr>Calibri</vt:lpstr>
      <vt:lpstr>Calibri Light</vt:lpstr>
      <vt:lpstr>Tema de Office</vt:lpstr>
      <vt:lpstr>HABITOS SALUDABLES EN ADULTOS JOVENES Y ADULTOS MAYORES </vt:lpstr>
      <vt:lpstr>Presentación de PowerPoint</vt:lpstr>
      <vt:lpstr>Presentación de PowerPoint</vt:lpstr>
      <vt:lpstr>ACTIVIDAD FISICA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HIGIENE PERSONAL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HABITOS SALUDABLES EN ADULTOS MAYORES</dc:title>
  <dc:creator>Full name</dc:creator>
  <cp:lastModifiedBy>Full name</cp:lastModifiedBy>
  <cp:revision>22</cp:revision>
  <dcterms:created xsi:type="dcterms:W3CDTF">2020-06-03T23:32:29Z</dcterms:created>
  <dcterms:modified xsi:type="dcterms:W3CDTF">2020-11-20T23:47:38Z</dcterms:modified>
</cp:coreProperties>
</file>